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66" r:id="rId14"/>
    <p:sldId id="267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E8AC74-E9DB-40A4-8989-20B2EE4B29A4}" v="19" dt="2023-08-23T15:08:56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a Cselenyi" userId="85641a7c-0221-4885-ae6c-bdf54a064da6" providerId="ADAL" clId="{AAE8AC74-E9DB-40A4-8989-20B2EE4B29A4}"/>
    <pc:docChg chg="undo custSel addSld delSld modSld sldOrd">
      <pc:chgData name="Camilla Cselenyi" userId="85641a7c-0221-4885-ae6c-bdf54a064da6" providerId="ADAL" clId="{AAE8AC74-E9DB-40A4-8989-20B2EE4B29A4}" dt="2023-08-24T10:46:44.672" v="7929" actId="20577"/>
      <pc:docMkLst>
        <pc:docMk/>
      </pc:docMkLst>
      <pc:sldChg chg="addSp delSp modSp new mod">
        <pc:chgData name="Camilla Cselenyi" userId="85641a7c-0221-4885-ae6c-bdf54a064da6" providerId="ADAL" clId="{AAE8AC74-E9DB-40A4-8989-20B2EE4B29A4}" dt="2023-08-24T10:41:41.897" v="7915" actId="114"/>
        <pc:sldMkLst>
          <pc:docMk/>
          <pc:sldMk cId="1253730410" sldId="257"/>
        </pc:sldMkLst>
        <pc:spChg chg="mod">
          <ac:chgData name="Camilla Cselenyi" userId="85641a7c-0221-4885-ae6c-bdf54a064da6" providerId="ADAL" clId="{AAE8AC74-E9DB-40A4-8989-20B2EE4B29A4}" dt="2023-08-23T09:37:17.143" v="14" actId="20577"/>
          <ac:spMkLst>
            <pc:docMk/>
            <pc:sldMk cId="1253730410" sldId="257"/>
            <ac:spMk id="2" creationId="{0ECDB318-5EDB-27D1-7BBB-23311FA99C5C}"/>
          </ac:spMkLst>
        </pc:spChg>
        <pc:spChg chg="add del mod">
          <ac:chgData name="Camilla Cselenyi" userId="85641a7c-0221-4885-ae6c-bdf54a064da6" providerId="ADAL" clId="{AAE8AC74-E9DB-40A4-8989-20B2EE4B29A4}" dt="2023-08-24T10:41:41.897" v="7915" actId="114"/>
          <ac:spMkLst>
            <pc:docMk/>
            <pc:sldMk cId="1253730410" sldId="257"/>
            <ac:spMk id="3" creationId="{0240D8CB-25BE-88A0-A868-2A466ED26C45}"/>
          </ac:spMkLst>
        </pc:spChg>
        <pc:graphicFrameChg chg="add del">
          <ac:chgData name="Camilla Cselenyi" userId="85641a7c-0221-4885-ae6c-bdf54a064da6" providerId="ADAL" clId="{AAE8AC74-E9DB-40A4-8989-20B2EE4B29A4}" dt="2023-08-24T10:29:47.599" v="7804" actId="26606"/>
          <ac:graphicFrameMkLst>
            <pc:docMk/>
            <pc:sldMk cId="1253730410" sldId="257"/>
            <ac:graphicFrameMk id="5" creationId="{EA55F2E3-C57C-2137-F6B8-F87FA57B110E}"/>
          </ac:graphicFrameMkLst>
        </pc:graphicFrameChg>
      </pc:sldChg>
      <pc:sldChg chg="addSp modSp new mod setBg">
        <pc:chgData name="Camilla Cselenyi" userId="85641a7c-0221-4885-ae6c-bdf54a064da6" providerId="ADAL" clId="{AAE8AC74-E9DB-40A4-8989-20B2EE4B29A4}" dt="2023-08-23T09:58:47.516" v="90" actId="27636"/>
        <pc:sldMkLst>
          <pc:docMk/>
          <pc:sldMk cId="2996295377" sldId="258"/>
        </pc:sldMkLst>
        <pc:spChg chg="mod">
          <ac:chgData name="Camilla Cselenyi" userId="85641a7c-0221-4885-ae6c-bdf54a064da6" providerId="ADAL" clId="{AAE8AC74-E9DB-40A4-8989-20B2EE4B29A4}" dt="2023-08-23T09:58:47.516" v="90" actId="27636"/>
          <ac:spMkLst>
            <pc:docMk/>
            <pc:sldMk cId="2996295377" sldId="258"/>
            <ac:spMk id="2" creationId="{5FB2D5CF-22F5-505C-7B6C-8C85511EC612}"/>
          </ac:spMkLst>
        </pc:spChg>
        <pc:spChg chg="add">
          <ac:chgData name="Camilla Cselenyi" userId="85641a7c-0221-4885-ae6c-bdf54a064da6" providerId="ADAL" clId="{AAE8AC74-E9DB-40A4-8989-20B2EE4B29A4}" dt="2023-08-23T09:57:48.276" v="82" actId="26606"/>
          <ac:spMkLst>
            <pc:docMk/>
            <pc:sldMk cId="2996295377" sldId="258"/>
            <ac:spMk id="23" creationId="{EA3B6404-C37D-4FE3-8124-9FC5ECE56273}"/>
          </ac:spMkLst>
        </pc:spChg>
        <pc:picChg chg="add mod">
          <ac:chgData name="Camilla Cselenyi" userId="85641a7c-0221-4885-ae6c-bdf54a064da6" providerId="ADAL" clId="{AAE8AC74-E9DB-40A4-8989-20B2EE4B29A4}" dt="2023-08-23T09:58:01.143" v="86" actId="14100"/>
          <ac:picMkLst>
            <pc:docMk/>
            <pc:sldMk cId="2996295377" sldId="258"/>
            <ac:picMk id="4" creationId="{B76D9126-7405-D312-2BBB-6AF8F1E9BF74}"/>
          </ac:picMkLst>
        </pc:picChg>
        <pc:cxnChg chg="add">
          <ac:chgData name="Camilla Cselenyi" userId="85641a7c-0221-4885-ae6c-bdf54a064da6" providerId="ADAL" clId="{AAE8AC74-E9DB-40A4-8989-20B2EE4B29A4}" dt="2023-08-23T09:57:48.276" v="82" actId="26606"/>
          <ac:cxnSpMkLst>
            <pc:docMk/>
            <pc:sldMk cId="2996295377" sldId="258"/>
            <ac:cxnSpMk id="9" creationId="{4436E0F2-A64B-471E-93C0-8DFE08CC57C8}"/>
          </ac:cxnSpMkLst>
        </pc:cxnChg>
        <pc:cxnChg chg="add">
          <ac:chgData name="Camilla Cselenyi" userId="85641a7c-0221-4885-ae6c-bdf54a064da6" providerId="ADAL" clId="{AAE8AC74-E9DB-40A4-8989-20B2EE4B29A4}" dt="2023-08-23T09:57:48.276" v="82" actId="26606"/>
          <ac:cxnSpMkLst>
            <pc:docMk/>
            <pc:sldMk cId="2996295377" sldId="258"/>
            <ac:cxnSpMk id="11" creationId="{DC1E3AB1-2A8C-4607-9FAE-D8BDB280FE1A}"/>
          </ac:cxnSpMkLst>
        </pc:cxnChg>
        <pc:cxnChg chg="add">
          <ac:chgData name="Camilla Cselenyi" userId="85641a7c-0221-4885-ae6c-bdf54a064da6" providerId="ADAL" clId="{AAE8AC74-E9DB-40A4-8989-20B2EE4B29A4}" dt="2023-08-23T09:57:48.276" v="82" actId="26606"/>
          <ac:cxnSpMkLst>
            <pc:docMk/>
            <pc:sldMk cId="2996295377" sldId="258"/>
            <ac:cxnSpMk id="13" creationId="{26D66059-832F-40B6-A35F-F56C8F38A1E7}"/>
          </ac:cxnSpMkLst>
        </pc:cxnChg>
        <pc:cxnChg chg="add">
          <ac:chgData name="Camilla Cselenyi" userId="85641a7c-0221-4885-ae6c-bdf54a064da6" providerId="ADAL" clId="{AAE8AC74-E9DB-40A4-8989-20B2EE4B29A4}" dt="2023-08-23T09:57:48.276" v="82" actId="26606"/>
          <ac:cxnSpMkLst>
            <pc:docMk/>
            <pc:sldMk cId="2996295377" sldId="258"/>
            <ac:cxnSpMk id="15" creationId="{A515E2ED-7EA9-448D-83FA-54C3DF9723BD}"/>
          </ac:cxnSpMkLst>
        </pc:cxnChg>
        <pc:cxnChg chg="add">
          <ac:chgData name="Camilla Cselenyi" userId="85641a7c-0221-4885-ae6c-bdf54a064da6" providerId="ADAL" clId="{AAE8AC74-E9DB-40A4-8989-20B2EE4B29A4}" dt="2023-08-23T09:57:48.276" v="82" actId="26606"/>
          <ac:cxnSpMkLst>
            <pc:docMk/>
            <pc:sldMk cId="2996295377" sldId="258"/>
            <ac:cxnSpMk id="17" creationId="{20595356-EABD-4767-AC9D-EA21FF115EC0}"/>
          </ac:cxnSpMkLst>
        </pc:cxnChg>
        <pc:cxnChg chg="add">
          <ac:chgData name="Camilla Cselenyi" userId="85641a7c-0221-4885-ae6c-bdf54a064da6" providerId="ADAL" clId="{AAE8AC74-E9DB-40A4-8989-20B2EE4B29A4}" dt="2023-08-23T09:57:48.276" v="82" actId="26606"/>
          <ac:cxnSpMkLst>
            <pc:docMk/>
            <pc:sldMk cId="2996295377" sldId="258"/>
            <ac:cxnSpMk id="19" creationId="{28CD9F06-9628-469C-B788-A894E3E08281}"/>
          </ac:cxnSpMkLst>
        </pc:cxnChg>
        <pc:cxnChg chg="add">
          <ac:chgData name="Camilla Cselenyi" userId="85641a7c-0221-4885-ae6c-bdf54a064da6" providerId="ADAL" clId="{AAE8AC74-E9DB-40A4-8989-20B2EE4B29A4}" dt="2023-08-23T09:57:48.276" v="82" actId="26606"/>
          <ac:cxnSpMkLst>
            <pc:docMk/>
            <pc:sldMk cId="2996295377" sldId="258"/>
            <ac:cxnSpMk id="21" creationId="{8550A431-0B61-421B-B4B7-24C0CFF0F938}"/>
          </ac:cxnSpMkLst>
        </pc:cxnChg>
        <pc:cxnChg chg="add">
          <ac:chgData name="Camilla Cselenyi" userId="85641a7c-0221-4885-ae6c-bdf54a064da6" providerId="ADAL" clId="{AAE8AC74-E9DB-40A4-8989-20B2EE4B29A4}" dt="2023-08-23T09:57:48.276" v="82" actId="26606"/>
          <ac:cxnSpMkLst>
            <pc:docMk/>
            <pc:sldMk cId="2996295377" sldId="258"/>
            <ac:cxnSpMk id="25" creationId="{B42E889C-BF1F-40B2-86C2-92153DB7E609}"/>
          </ac:cxnSpMkLst>
        </pc:cxnChg>
        <pc:cxnChg chg="add">
          <ac:chgData name="Camilla Cselenyi" userId="85641a7c-0221-4885-ae6c-bdf54a064da6" providerId="ADAL" clId="{AAE8AC74-E9DB-40A4-8989-20B2EE4B29A4}" dt="2023-08-23T09:57:48.276" v="82" actId="26606"/>
          <ac:cxnSpMkLst>
            <pc:docMk/>
            <pc:sldMk cId="2996295377" sldId="258"/>
            <ac:cxnSpMk id="27" creationId="{8557940A-71CE-48E1-BD71-2BEF15613C87}"/>
          </ac:cxnSpMkLst>
        </pc:cxnChg>
        <pc:cxnChg chg="add">
          <ac:chgData name="Camilla Cselenyi" userId="85641a7c-0221-4885-ae6c-bdf54a064da6" providerId="ADAL" clId="{AAE8AC74-E9DB-40A4-8989-20B2EE4B29A4}" dt="2023-08-23T09:57:48.276" v="82" actId="26606"/>
          <ac:cxnSpMkLst>
            <pc:docMk/>
            <pc:sldMk cId="2996295377" sldId="258"/>
            <ac:cxnSpMk id="29" creationId="{4777C915-01E5-4C85-B3BF-7BF7CC3FEFE2}"/>
          </ac:cxnSpMkLst>
        </pc:cxnChg>
      </pc:sldChg>
      <pc:sldChg chg="modSp new mod">
        <pc:chgData name="Camilla Cselenyi" userId="85641a7c-0221-4885-ae6c-bdf54a064da6" providerId="ADAL" clId="{AAE8AC74-E9DB-40A4-8989-20B2EE4B29A4}" dt="2023-08-23T10:01:19.787" v="140" actId="255"/>
        <pc:sldMkLst>
          <pc:docMk/>
          <pc:sldMk cId="1194555021" sldId="259"/>
        </pc:sldMkLst>
        <pc:spChg chg="mod">
          <ac:chgData name="Camilla Cselenyi" userId="85641a7c-0221-4885-ae6c-bdf54a064da6" providerId="ADAL" clId="{AAE8AC74-E9DB-40A4-8989-20B2EE4B29A4}" dt="2023-08-23T10:00:46.667" v="123" actId="20577"/>
          <ac:spMkLst>
            <pc:docMk/>
            <pc:sldMk cId="1194555021" sldId="259"/>
            <ac:spMk id="2" creationId="{386A6084-E4D7-D59E-2A20-BCC9C3E494A2}"/>
          </ac:spMkLst>
        </pc:spChg>
        <pc:spChg chg="mod">
          <ac:chgData name="Camilla Cselenyi" userId="85641a7c-0221-4885-ae6c-bdf54a064da6" providerId="ADAL" clId="{AAE8AC74-E9DB-40A4-8989-20B2EE4B29A4}" dt="2023-08-23T10:01:19.787" v="140" actId="255"/>
          <ac:spMkLst>
            <pc:docMk/>
            <pc:sldMk cId="1194555021" sldId="259"/>
            <ac:spMk id="3" creationId="{48004559-A38A-19FA-FD40-D9F64F69C0A6}"/>
          </ac:spMkLst>
        </pc:spChg>
      </pc:sldChg>
      <pc:sldChg chg="addSp delSp modSp new mod setBg">
        <pc:chgData name="Camilla Cselenyi" userId="85641a7c-0221-4885-ae6c-bdf54a064da6" providerId="ADAL" clId="{AAE8AC74-E9DB-40A4-8989-20B2EE4B29A4}" dt="2023-08-23T14:07:32.408" v="6299" actId="14100"/>
        <pc:sldMkLst>
          <pc:docMk/>
          <pc:sldMk cId="1532602637" sldId="260"/>
        </pc:sldMkLst>
        <pc:spChg chg="mod">
          <ac:chgData name="Camilla Cselenyi" userId="85641a7c-0221-4885-ae6c-bdf54a064da6" providerId="ADAL" clId="{AAE8AC74-E9DB-40A4-8989-20B2EE4B29A4}" dt="2023-08-23T14:07:06.122" v="6293" actId="26606"/>
          <ac:spMkLst>
            <pc:docMk/>
            <pc:sldMk cId="1532602637" sldId="260"/>
            <ac:spMk id="2" creationId="{EAD6668F-CA0F-313F-B719-40BC3252A7F5}"/>
          </ac:spMkLst>
        </pc:spChg>
        <pc:spChg chg="del">
          <ac:chgData name="Camilla Cselenyi" userId="85641a7c-0221-4885-ae6c-bdf54a064da6" providerId="ADAL" clId="{AAE8AC74-E9DB-40A4-8989-20B2EE4B29A4}" dt="2023-08-23T14:06:41.019" v="6290"/>
          <ac:spMkLst>
            <pc:docMk/>
            <pc:sldMk cId="1532602637" sldId="260"/>
            <ac:spMk id="3" creationId="{BF195DA5-FF20-8F28-F039-BFFBEED7A6DB}"/>
          </ac:spMkLst>
        </pc:spChg>
        <pc:spChg chg="add">
          <ac:chgData name="Camilla Cselenyi" userId="85641a7c-0221-4885-ae6c-bdf54a064da6" providerId="ADAL" clId="{AAE8AC74-E9DB-40A4-8989-20B2EE4B29A4}" dt="2023-08-23T14:07:06.122" v="6293" actId="26606"/>
          <ac:spMkLst>
            <pc:docMk/>
            <pc:sldMk cId="1532602637" sldId="260"/>
            <ac:spMk id="24" creationId="{052B717E-679E-41A4-B95A-8F7DFAD3FA30}"/>
          </ac:spMkLst>
        </pc:spChg>
        <pc:spChg chg="add">
          <ac:chgData name="Camilla Cselenyi" userId="85641a7c-0221-4885-ae6c-bdf54a064da6" providerId="ADAL" clId="{AAE8AC74-E9DB-40A4-8989-20B2EE4B29A4}" dt="2023-08-23T14:07:06.122" v="6293" actId="26606"/>
          <ac:spMkLst>
            <pc:docMk/>
            <pc:sldMk cId="1532602637" sldId="260"/>
            <ac:spMk id="26" creationId="{0B0EB278-F8C7-43AD-BCE2-A2F4D98C499D}"/>
          </ac:spMkLst>
        </pc:spChg>
        <pc:picChg chg="add mod modCrop">
          <ac:chgData name="Camilla Cselenyi" userId="85641a7c-0221-4885-ae6c-bdf54a064da6" providerId="ADAL" clId="{AAE8AC74-E9DB-40A4-8989-20B2EE4B29A4}" dt="2023-08-23T14:07:32.408" v="6299" actId="14100"/>
          <ac:picMkLst>
            <pc:docMk/>
            <pc:sldMk cId="1532602637" sldId="260"/>
            <ac:picMk id="5" creationId="{2620A4EF-37DF-4F37-DC2D-D0F73997A0D1}"/>
          </ac:picMkLst>
        </pc:picChg>
        <pc:cxnChg chg="add">
          <ac:chgData name="Camilla Cselenyi" userId="85641a7c-0221-4885-ae6c-bdf54a064da6" providerId="ADAL" clId="{AAE8AC74-E9DB-40A4-8989-20B2EE4B29A4}" dt="2023-08-23T14:07:06.122" v="6293" actId="26606"/>
          <ac:cxnSpMkLst>
            <pc:docMk/>
            <pc:sldMk cId="1532602637" sldId="260"/>
            <ac:cxnSpMk id="10" creationId="{4436E0F2-A64B-471E-93C0-8DFE08CC57C8}"/>
          </ac:cxnSpMkLst>
        </pc:cxnChg>
        <pc:cxnChg chg="add">
          <ac:chgData name="Camilla Cselenyi" userId="85641a7c-0221-4885-ae6c-bdf54a064da6" providerId="ADAL" clId="{AAE8AC74-E9DB-40A4-8989-20B2EE4B29A4}" dt="2023-08-23T14:07:06.122" v="6293" actId="26606"/>
          <ac:cxnSpMkLst>
            <pc:docMk/>
            <pc:sldMk cId="1532602637" sldId="260"/>
            <ac:cxnSpMk id="12" creationId="{DC1E3AB1-2A8C-4607-9FAE-D8BDB280FE1A}"/>
          </ac:cxnSpMkLst>
        </pc:cxnChg>
        <pc:cxnChg chg="add">
          <ac:chgData name="Camilla Cselenyi" userId="85641a7c-0221-4885-ae6c-bdf54a064da6" providerId="ADAL" clId="{AAE8AC74-E9DB-40A4-8989-20B2EE4B29A4}" dt="2023-08-23T14:07:06.122" v="6293" actId="26606"/>
          <ac:cxnSpMkLst>
            <pc:docMk/>
            <pc:sldMk cId="1532602637" sldId="260"/>
            <ac:cxnSpMk id="14" creationId="{26D66059-832F-40B6-A35F-F56C8F38A1E7}"/>
          </ac:cxnSpMkLst>
        </pc:cxnChg>
        <pc:cxnChg chg="add">
          <ac:chgData name="Camilla Cselenyi" userId="85641a7c-0221-4885-ae6c-bdf54a064da6" providerId="ADAL" clId="{AAE8AC74-E9DB-40A4-8989-20B2EE4B29A4}" dt="2023-08-23T14:07:06.122" v="6293" actId="26606"/>
          <ac:cxnSpMkLst>
            <pc:docMk/>
            <pc:sldMk cId="1532602637" sldId="260"/>
            <ac:cxnSpMk id="16" creationId="{A515E2ED-7EA9-448D-83FA-54C3DF9723BD}"/>
          </ac:cxnSpMkLst>
        </pc:cxnChg>
        <pc:cxnChg chg="add">
          <ac:chgData name="Camilla Cselenyi" userId="85641a7c-0221-4885-ae6c-bdf54a064da6" providerId="ADAL" clId="{AAE8AC74-E9DB-40A4-8989-20B2EE4B29A4}" dt="2023-08-23T14:07:06.122" v="6293" actId="26606"/>
          <ac:cxnSpMkLst>
            <pc:docMk/>
            <pc:sldMk cId="1532602637" sldId="260"/>
            <ac:cxnSpMk id="18" creationId="{20595356-EABD-4767-AC9D-EA21FF115EC0}"/>
          </ac:cxnSpMkLst>
        </pc:cxnChg>
        <pc:cxnChg chg="add">
          <ac:chgData name="Camilla Cselenyi" userId="85641a7c-0221-4885-ae6c-bdf54a064da6" providerId="ADAL" clId="{AAE8AC74-E9DB-40A4-8989-20B2EE4B29A4}" dt="2023-08-23T14:07:06.122" v="6293" actId="26606"/>
          <ac:cxnSpMkLst>
            <pc:docMk/>
            <pc:sldMk cId="1532602637" sldId="260"/>
            <ac:cxnSpMk id="20" creationId="{28CD9F06-9628-469C-B788-A894E3E08281}"/>
          </ac:cxnSpMkLst>
        </pc:cxnChg>
        <pc:cxnChg chg="add">
          <ac:chgData name="Camilla Cselenyi" userId="85641a7c-0221-4885-ae6c-bdf54a064da6" providerId="ADAL" clId="{AAE8AC74-E9DB-40A4-8989-20B2EE4B29A4}" dt="2023-08-23T14:07:06.122" v="6293" actId="26606"/>
          <ac:cxnSpMkLst>
            <pc:docMk/>
            <pc:sldMk cId="1532602637" sldId="260"/>
            <ac:cxnSpMk id="22" creationId="{8550A431-0B61-421B-B4B7-24C0CFF0F938}"/>
          </ac:cxnSpMkLst>
        </pc:cxnChg>
        <pc:cxnChg chg="add">
          <ac:chgData name="Camilla Cselenyi" userId="85641a7c-0221-4885-ae6c-bdf54a064da6" providerId="ADAL" clId="{AAE8AC74-E9DB-40A4-8989-20B2EE4B29A4}" dt="2023-08-23T14:07:06.122" v="6293" actId="26606"/>
          <ac:cxnSpMkLst>
            <pc:docMk/>
            <pc:sldMk cId="1532602637" sldId="260"/>
            <ac:cxnSpMk id="28" creationId="{50A7A0AD-25ED-4137-AA04-A0E36CAA8E4A}"/>
          </ac:cxnSpMkLst>
        </pc:cxnChg>
        <pc:cxnChg chg="add">
          <ac:chgData name="Camilla Cselenyi" userId="85641a7c-0221-4885-ae6c-bdf54a064da6" providerId="ADAL" clId="{AAE8AC74-E9DB-40A4-8989-20B2EE4B29A4}" dt="2023-08-23T14:07:06.122" v="6293" actId="26606"/>
          <ac:cxnSpMkLst>
            <pc:docMk/>
            <pc:sldMk cId="1532602637" sldId="260"/>
            <ac:cxnSpMk id="30" creationId="{B186F20B-6445-4368-B022-F9EABF15AE19}"/>
          </ac:cxnSpMkLst>
        </pc:cxnChg>
        <pc:cxnChg chg="add">
          <ac:chgData name="Camilla Cselenyi" userId="85641a7c-0221-4885-ae6c-bdf54a064da6" providerId="ADAL" clId="{AAE8AC74-E9DB-40A4-8989-20B2EE4B29A4}" dt="2023-08-23T14:07:06.122" v="6293" actId="26606"/>
          <ac:cxnSpMkLst>
            <pc:docMk/>
            <pc:sldMk cId="1532602637" sldId="260"/>
            <ac:cxnSpMk id="32" creationId="{99F97BBF-9EBF-4BEE-B39C-E6C666941D8D}"/>
          </ac:cxnSpMkLst>
        </pc:cxnChg>
      </pc:sldChg>
      <pc:sldChg chg="addSp delSp modSp new mod setBg">
        <pc:chgData name="Camilla Cselenyi" userId="85641a7c-0221-4885-ae6c-bdf54a064da6" providerId="ADAL" clId="{AAE8AC74-E9DB-40A4-8989-20B2EE4B29A4}" dt="2023-08-24T10:45:15.603" v="7928" actId="20577"/>
        <pc:sldMkLst>
          <pc:docMk/>
          <pc:sldMk cId="1384088915" sldId="261"/>
        </pc:sldMkLst>
        <pc:spChg chg="mod">
          <ac:chgData name="Camilla Cselenyi" userId="85641a7c-0221-4885-ae6c-bdf54a064da6" providerId="ADAL" clId="{AAE8AC74-E9DB-40A4-8989-20B2EE4B29A4}" dt="2023-08-23T14:12:25.240" v="6309" actId="26606"/>
          <ac:spMkLst>
            <pc:docMk/>
            <pc:sldMk cId="1384088915" sldId="261"/>
            <ac:spMk id="2" creationId="{8E115181-65C6-BC30-B630-0C0269CDFCE1}"/>
          </ac:spMkLst>
        </pc:spChg>
        <pc:spChg chg="mod ord">
          <ac:chgData name="Camilla Cselenyi" userId="85641a7c-0221-4885-ae6c-bdf54a064da6" providerId="ADAL" clId="{AAE8AC74-E9DB-40A4-8989-20B2EE4B29A4}" dt="2023-08-24T10:45:15.603" v="7928" actId="20577"/>
          <ac:spMkLst>
            <pc:docMk/>
            <pc:sldMk cId="1384088915" sldId="261"/>
            <ac:spMk id="3" creationId="{104B2553-07E4-1D94-B51E-0BE5A24F4DEC}"/>
          </ac:spMkLst>
        </pc:spChg>
        <pc:spChg chg="add del">
          <ac:chgData name="Camilla Cselenyi" userId="85641a7c-0221-4885-ae6c-bdf54a064da6" providerId="ADAL" clId="{AAE8AC74-E9DB-40A4-8989-20B2EE4B29A4}" dt="2023-08-23T14:12:09.470" v="6304" actId="26606"/>
          <ac:spMkLst>
            <pc:docMk/>
            <pc:sldMk cId="1384088915" sldId="261"/>
            <ac:spMk id="10" creationId="{DD16DE02-C2C8-477C-9FD7-70A983BDEA14}"/>
          </ac:spMkLst>
        </pc:spChg>
        <pc:spChg chg="add del">
          <ac:chgData name="Camilla Cselenyi" userId="85641a7c-0221-4885-ae6c-bdf54a064da6" providerId="ADAL" clId="{AAE8AC74-E9DB-40A4-8989-20B2EE4B29A4}" dt="2023-08-23T14:12:09.470" v="6304" actId="26606"/>
          <ac:spMkLst>
            <pc:docMk/>
            <pc:sldMk cId="1384088915" sldId="261"/>
            <ac:spMk id="12" creationId="{D13AF29F-D5EC-4489-BF8F-3B356C5972CD}"/>
          </ac:spMkLst>
        </pc:spChg>
        <pc:spChg chg="add del">
          <ac:chgData name="Camilla Cselenyi" userId="85641a7c-0221-4885-ae6c-bdf54a064da6" providerId="ADAL" clId="{AAE8AC74-E9DB-40A4-8989-20B2EE4B29A4}" dt="2023-08-23T14:12:11.607" v="6306" actId="26606"/>
          <ac:spMkLst>
            <pc:docMk/>
            <pc:sldMk cId="1384088915" sldId="261"/>
            <ac:spMk id="24" creationId="{21FBE127-D2A6-4FA3-A6B9-B8FD1DE4BE39}"/>
          </ac:spMkLst>
        </pc:spChg>
        <pc:spChg chg="add del">
          <ac:chgData name="Camilla Cselenyi" userId="85641a7c-0221-4885-ae6c-bdf54a064da6" providerId="ADAL" clId="{AAE8AC74-E9DB-40A4-8989-20B2EE4B29A4}" dt="2023-08-23T14:12:25.225" v="6308" actId="26606"/>
          <ac:spMkLst>
            <pc:docMk/>
            <pc:sldMk cId="1384088915" sldId="261"/>
            <ac:spMk id="30" creationId="{15F0A9D0-BB35-4CAB-B92D-E061B9D8E3BD}"/>
          </ac:spMkLst>
        </pc:spChg>
        <pc:spChg chg="add">
          <ac:chgData name="Camilla Cselenyi" userId="85641a7c-0221-4885-ae6c-bdf54a064da6" providerId="ADAL" clId="{AAE8AC74-E9DB-40A4-8989-20B2EE4B29A4}" dt="2023-08-23T14:12:25.240" v="6309" actId="26606"/>
          <ac:spMkLst>
            <pc:docMk/>
            <pc:sldMk cId="1384088915" sldId="261"/>
            <ac:spMk id="37" creationId="{22171661-0838-4942-A149-8C1B789266A2}"/>
          </ac:spMkLst>
        </pc:spChg>
        <pc:picChg chg="add mod modCrop">
          <ac:chgData name="Camilla Cselenyi" userId="85641a7c-0221-4885-ae6c-bdf54a064da6" providerId="ADAL" clId="{AAE8AC74-E9DB-40A4-8989-20B2EE4B29A4}" dt="2023-08-23T14:12:53.689" v="6312" actId="732"/>
          <ac:picMkLst>
            <pc:docMk/>
            <pc:sldMk cId="1384088915" sldId="261"/>
            <ac:picMk id="5" creationId="{7CB1FF00-06C4-32F8-B9F8-9B91958462BA}"/>
          </ac:picMkLst>
        </pc:picChg>
        <pc:cxnChg chg="add del">
          <ac:chgData name="Camilla Cselenyi" userId="85641a7c-0221-4885-ae6c-bdf54a064da6" providerId="ADAL" clId="{AAE8AC74-E9DB-40A4-8989-20B2EE4B29A4}" dt="2023-08-23T14:12:09.470" v="6304" actId="26606"/>
          <ac:cxnSpMkLst>
            <pc:docMk/>
            <pc:sldMk cId="1384088915" sldId="261"/>
            <ac:cxnSpMk id="14" creationId="{60173A01-F891-430E-B39E-483E711B204B}"/>
          </ac:cxnSpMkLst>
        </pc:cxnChg>
        <pc:cxnChg chg="add del">
          <ac:chgData name="Camilla Cselenyi" userId="85641a7c-0221-4885-ae6c-bdf54a064da6" providerId="ADAL" clId="{AAE8AC74-E9DB-40A4-8989-20B2EE4B29A4}" dt="2023-08-23T14:12:09.470" v="6304" actId="26606"/>
          <ac:cxnSpMkLst>
            <pc:docMk/>
            <pc:sldMk cId="1384088915" sldId="261"/>
            <ac:cxnSpMk id="16" creationId="{1E0363E9-7CD0-497E-88D7-940136490327}"/>
          </ac:cxnSpMkLst>
        </pc:cxnChg>
        <pc:cxnChg chg="add del">
          <ac:chgData name="Camilla Cselenyi" userId="85641a7c-0221-4885-ae6c-bdf54a064da6" providerId="ADAL" clId="{AAE8AC74-E9DB-40A4-8989-20B2EE4B29A4}" dt="2023-08-23T14:12:09.470" v="6304" actId="26606"/>
          <ac:cxnSpMkLst>
            <pc:docMk/>
            <pc:sldMk cId="1384088915" sldId="261"/>
            <ac:cxnSpMk id="18" creationId="{ECCD4B14-FFCC-4CE5-BC9D-DF47AA1AD7F4}"/>
          </ac:cxnSpMkLst>
        </pc:cxnChg>
        <pc:cxnChg chg="add del">
          <ac:chgData name="Camilla Cselenyi" userId="85641a7c-0221-4885-ae6c-bdf54a064da6" providerId="ADAL" clId="{AAE8AC74-E9DB-40A4-8989-20B2EE4B29A4}" dt="2023-08-23T14:12:09.470" v="6304" actId="26606"/>
          <ac:cxnSpMkLst>
            <pc:docMk/>
            <pc:sldMk cId="1384088915" sldId="261"/>
            <ac:cxnSpMk id="20" creationId="{15DED734-54E5-48ED-AEE6-165F24827C70}"/>
          </ac:cxnSpMkLst>
        </pc:cxnChg>
        <pc:cxnChg chg="add del">
          <ac:chgData name="Camilla Cselenyi" userId="85641a7c-0221-4885-ae6c-bdf54a064da6" providerId="ADAL" clId="{AAE8AC74-E9DB-40A4-8989-20B2EE4B29A4}" dt="2023-08-23T14:12:09.470" v="6304" actId="26606"/>
          <ac:cxnSpMkLst>
            <pc:docMk/>
            <pc:sldMk cId="1384088915" sldId="261"/>
            <ac:cxnSpMk id="22" creationId="{34222167-616B-448F-A79B-219A4FD3DDE9}"/>
          </ac:cxnSpMkLst>
        </pc:cxnChg>
        <pc:cxnChg chg="add del">
          <ac:chgData name="Camilla Cselenyi" userId="85641a7c-0221-4885-ae6c-bdf54a064da6" providerId="ADAL" clId="{AAE8AC74-E9DB-40A4-8989-20B2EE4B29A4}" dt="2023-08-23T14:12:11.607" v="6306" actId="26606"/>
          <ac:cxnSpMkLst>
            <pc:docMk/>
            <pc:sldMk cId="1384088915" sldId="261"/>
            <ac:cxnSpMk id="25" creationId="{DDD9C044-4B08-47CC-852C-B22B09675A8C}"/>
          </ac:cxnSpMkLst>
        </pc:cxnChg>
        <pc:cxnChg chg="add del">
          <ac:chgData name="Camilla Cselenyi" userId="85641a7c-0221-4885-ae6c-bdf54a064da6" providerId="ADAL" clId="{AAE8AC74-E9DB-40A4-8989-20B2EE4B29A4}" dt="2023-08-23T14:12:11.607" v="6306" actId="26606"/>
          <ac:cxnSpMkLst>
            <pc:docMk/>
            <pc:sldMk cId="1384088915" sldId="261"/>
            <ac:cxnSpMk id="26" creationId="{5033687E-2F83-4E90-B11A-4B998C15403E}"/>
          </ac:cxnSpMkLst>
        </pc:cxnChg>
        <pc:cxnChg chg="add del">
          <ac:chgData name="Camilla Cselenyi" userId="85641a7c-0221-4885-ae6c-bdf54a064da6" providerId="ADAL" clId="{AAE8AC74-E9DB-40A4-8989-20B2EE4B29A4}" dt="2023-08-23T14:12:11.607" v="6306" actId="26606"/>
          <ac:cxnSpMkLst>
            <pc:docMk/>
            <pc:sldMk cId="1384088915" sldId="261"/>
            <ac:cxnSpMk id="27" creationId="{D292DBC3-1A72-41ED-8432-D0D64FD63148}"/>
          </ac:cxnSpMkLst>
        </pc:cxnChg>
        <pc:cxnChg chg="add del">
          <ac:chgData name="Camilla Cselenyi" userId="85641a7c-0221-4885-ae6c-bdf54a064da6" providerId="ADAL" clId="{AAE8AC74-E9DB-40A4-8989-20B2EE4B29A4}" dt="2023-08-23T14:12:11.607" v="6306" actId="26606"/>
          <ac:cxnSpMkLst>
            <pc:docMk/>
            <pc:sldMk cId="1384088915" sldId="261"/>
            <ac:cxnSpMk id="28" creationId="{99309E4A-5F81-4CAB-B5DB-AB4EB90C7126}"/>
          </ac:cxnSpMkLst>
        </pc:cxnChg>
        <pc:cxnChg chg="add del">
          <ac:chgData name="Camilla Cselenyi" userId="85641a7c-0221-4885-ae6c-bdf54a064da6" providerId="ADAL" clId="{AAE8AC74-E9DB-40A4-8989-20B2EE4B29A4}" dt="2023-08-23T14:12:25.225" v="6308" actId="26606"/>
          <ac:cxnSpMkLst>
            <pc:docMk/>
            <pc:sldMk cId="1384088915" sldId="261"/>
            <ac:cxnSpMk id="31" creationId="{52F5DE35-776B-4C7D-AF2E-514E68BDD2F6}"/>
          </ac:cxnSpMkLst>
        </pc:cxnChg>
        <pc:cxnChg chg="add del">
          <ac:chgData name="Camilla Cselenyi" userId="85641a7c-0221-4885-ae6c-bdf54a064da6" providerId="ADAL" clId="{AAE8AC74-E9DB-40A4-8989-20B2EE4B29A4}" dt="2023-08-23T14:12:25.225" v="6308" actId="26606"/>
          <ac:cxnSpMkLst>
            <pc:docMk/>
            <pc:sldMk cId="1384088915" sldId="261"/>
            <ac:cxnSpMk id="32" creationId="{4A65E4E8-1272-4386-BDFE-0129D7A7E2D4}"/>
          </ac:cxnSpMkLst>
        </pc:cxnChg>
        <pc:cxnChg chg="add del">
          <ac:chgData name="Camilla Cselenyi" userId="85641a7c-0221-4885-ae6c-bdf54a064da6" providerId="ADAL" clId="{AAE8AC74-E9DB-40A4-8989-20B2EE4B29A4}" dt="2023-08-23T14:12:25.225" v="6308" actId="26606"/>
          <ac:cxnSpMkLst>
            <pc:docMk/>
            <pc:sldMk cId="1384088915" sldId="261"/>
            <ac:cxnSpMk id="33" creationId="{A6515F51-DBC6-42B8-9C34-749F69BB6561}"/>
          </ac:cxnSpMkLst>
        </pc:cxnChg>
        <pc:cxnChg chg="add del">
          <ac:chgData name="Camilla Cselenyi" userId="85641a7c-0221-4885-ae6c-bdf54a064da6" providerId="ADAL" clId="{AAE8AC74-E9DB-40A4-8989-20B2EE4B29A4}" dt="2023-08-23T14:12:25.225" v="6308" actId="26606"/>
          <ac:cxnSpMkLst>
            <pc:docMk/>
            <pc:sldMk cId="1384088915" sldId="261"/>
            <ac:cxnSpMk id="34" creationId="{873F5967-4993-405D-A3E6-84DCEFF44C2A}"/>
          </ac:cxnSpMkLst>
        </pc:cxnChg>
        <pc:cxnChg chg="add del">
          <ac:chgData name="Camilla Cselenyi" userId="85641a7c-0221-4885-ae6c-bdf54a064da6" providerId="ADAL" clId="{AAE8AC74-E9DB-40A4-8989-20B2EE4B29A4}" dt="2023-08-23T14:12:25.225" v="6308" actId="26606"/>
          <ac:cxnSpMkLst>
            <pc:docMk/>
            <pc:sldMk cId="1384088915" sldId="261"/>
            <ac:cxnSpMk id="35" creationId="{A3A523CC-BD6C-4A0D-B9DB-1DC2CE1E22F0}"/>
          </ac:cxnSpMkLst>
        </pc:cxnChg>
        <pc:cxnChg chg="add">
          <ac:chgData name="Camilla Cselenyi" userId="85641a7c-0221-4885-ae6c-bdf54a064da6" providerId="ADAL" clId="{AAE8AC74-E9DB-40A4-8989-20B2EE4B29A4}" dt="2023-08-23T14:12:25.240" v="6309" actId="26606"/>
          <ac:cxnSpMkLst>
            <pc:docMk/>
            <pc:sldMk cId="1384088915" sldId="261"/>
            <ac:cxnSpMk id="38" creationId="{BB04A404-AF1E-4EC9-AF7D-46C68BFCEBB6}"/>
          </ac:cxnSpMkLst>
        </pc:cxnChg>
        <pc:cxnChg chg="add">
          <ac:chgData name="Camilla Cselenyi" userId="85641a7c-0221-4885-ae6c-bdf54a064da6" providerId="ADAL" clId="{AAE8AC74-E9DB-40A4-8989-20B2EE4B29A4}" dt="2023-08-23T14:12:25.240" v="6309" actId="26606"/>
          <ac:cxnSpMkLst>
            <pc:docMk/>
            <pc:sldMk cId="1384088915" sldId="261"/>
            <ac:cxnSpMk id="39" creationId="{B1874503-FE8B-408C-ABAF-2B72BAC29666}"/>
          </ac:cxnSpMkLst>
        </pc:cxnChg>
      </pc:sldChg>
      <pc:sldChg chg="modSp new mod">
        <pc:chgData name="Camilla Cselenyi" userId="85641a7c-0221-4885-ae6c-bdf54a064da6" providerId="ADAL" clId="{AAE8AC74-E9DB-40A4-8989-20B2EE4B29A4}" dt="2023-08-24T10:32:49.446" v="7811" actId="20577"/>
        <pc:sldMkLst>
          <pc:docMk/>
          <pc:sldMk cId="2890214448" sldId="262"/>
        </pc:sldMkLst>
        <pc:spChg chg="mod">
          <ac:chgData name="Camilla Cselenyi" userId="85641a7c-0221-4885-ae6c-bdf54a064da6" providerId="ADAL" clId="{AAE8AC74-E9DB-40A4-8989-20B2EE4B29A4}" dt="2023-08-23T11:00:40.861" v="683" actId="20577"/>
          <ac:spMkLst>
            <pc:docMk/>
            <pc:sldMk cId="2890214448" sldId="262"/>
            <ac:spMk id="2" creationId="{69B0E882-DFCD-5D7C-6853-831E8B5D8BFB}"/>
          </ac:spMkLst>
        </pc:spChg>
        <pc:spChg chg="mod">
          <ac:chgData name="Camilla Cselenyi" userId="85641a7c-0221-4885-ae6c-bdf54a064da6" providerId="ADAL" clId="{AAE8AC74-E9DB-40A4-8989-20B2EE4B29A4}" dt="2023-08-24T10:32:49.446" v="7811" actId="20577"/>
          <ac:spMkLst>
            <pc:docMk/>
            <pc:sldMk cId="2890214448" sldId="262"/>
            <ac:spMk id="3" creationId="{9617A4AB-D976-9D7A-5FC7-DC700902C4A9}"/>
          </ac:spMkLst>
        </pc:spChg>
      </pc:sldChg>
      <pc:sldChg chg="addSp delSp modSp new mod setBg">
        <pc:chgData name="Camilla Cselenyi" userId="85641a7c-0221-4885-ae6c-bdf54a064da6" providerId="ADAL" clId="{AAE8AC74-E9DB-40A4-8989-20B2EE4B29A4}" dt="2023-08-24T09:28:51.039" v="7799" actId="26606"/>
        <pc:sldMkLst>
          <pc:docMk/>
          <pc:sldMk cId="3612293268" sldId="263"/>
        </pc:sldMkLst>
        <pc:spChg chg="mod">
          <ac:chgData name="Camilla Cselenyi" userId="85641a7c-0221-4885-ae6c-bdf54a064da6" providerId="ADAL" clId="{AAE8AC74-E9DB-40A4-8989-20B2EE4B29A4}" dt="2023-08-24T09:28:51.039" v="7799" actId="26606"/>
          <ac:spMkLst>
            <pc:docMk/>
            <pc:sldMk cId="3612293268" sldId="263"/>
            <ac:spMk id="2" creationId="{DB9C8E5F-CF2B-9A7D-04D6-AC9D5274B1D2}"/>
          </ac:spMkLst>
        </pc:spChg>
        <pc:spChg chg="add del mod">
          <ac:chgData name="Camilla Cselenyi" userId="85641a7c-0221-4885-ae6c-bdf54a064da6" providerId="ADAL" clId="{AAE8AC74-E9DB-40A4-8989-20B2EE4B29A4}" dt="2023-08-24T09:28:51.039" v="7799" actId="26606"/>
          <ac:spMkLst>
            <pc:docMk/>
            <pc:sldMk cId="3612293268" sldId="263"/>
            <ac:spMk id="3" creationId="{8922C911-8C84-4164-8F97-87A6BF52E555}"/>
          </ac:spMkLst>
        </pc:spChg>
        <pc:spChg chg="add del">
          <ac:chgData name="Camilla Cselenyi" userId="85641a7c-0221-4885-ae6c-bdf54a064da6" providerId="ADAL" clId="{AAE8AC74-E9DB-40A4-8989-20B2EE4B29A4}" dt="2023-08-24T09:28:38.676" v="7797" actId="26606"/>
          <ac:spMkLst>
            <pc:docMk/>
            <pc:sldMk cId="3612293268" sldId="263"/>
            <ac:spMk id="6" creationId="{82950D9A-4705-4314-961A-4F88B2CE412D}"/>
          </ac:spMkLst>
        </pc:spChg>
        <pc:spChg chg="add del">
          <ac:chgData name="Camilla Cselenyi" userId="85641a7c-0221-4885-ae6c-bdf54a064da6" providerId="ADAL" clId="{AAE8AC74-E9DB-40A4-8989-20B2EE4B29A4}" dt="2023-08-24T09:28:38.676" v="7797" actId="26606"/>
          <ac:spMkLst>
            <pc:docMk/>
            <pc:sldMk cId="3612293268" sldId="263"/>
            <ac:spMk id="7" creationId="{B13969F2-ED52-4E5C-B3FC-01E01B8B9FBC}"/>
          </ac:spMkLst>
        </pc:spChg>
        <pc:spChg chg="add del">
          <ac:chgData name="Camilla Cselenyi" userId="85641a7c-0221-4885-ae6c-bdf54a064da6" providerId="ADAL" clId="{AAE8AC74-E9DB-40A4-8989-20B2EE4B29A4}" dt="2023-08-24T09:27:22.268" v="7789" actId="26606"/>
          <ac:spMkLst>
            <pc:docMk/>
            <pc:sldMk cId="3612293268" sldId="263"/>
            <ac:spMk id="9" creationId="{03F1FC93-1440-4B98-BEA3-8750A194972A}"/>
          </ac:spMkLst>
        </pc:spChg>
        <pc:spChg chg="add">
          <ac:chgData name="Camilla Cselenyi" userId="85641a7c-0221-4885-ae6c-bdf54a064da6" providerId="ADAL" clId="{AAE8AC74-E9DB-40A4-8989-20B2EE4B29A4}" dt="2023-08-24T09:28:51.039" v="7799" actId="26606"/>
          <ac:spMkLst>
            <pc:docMk/>
            <pc:sldMk cId="3612293268" sldId="263"/>
            <ac:spMk id="12" creationId="{75A5BB70-1673-4097-A7F8-BCF5F4F19B52}"/>
          </ac:spMkLst>
        </pc:spChg>
        <pc:spChg chg="add">
          <ac:chgData name="Camilla Cselenyi" userId="85641a7c-0221-4885-ae6c-bdf54a064da6" providerId="ADAL" clId="{AAE8AC74-E9DB-40A4-8989-20B2EE4B29A4}" dt="2023-08-24T09:28:51.039" v="7799" actId="26606"/>
          <ac:spMkLst>
            <pc:docMk/>
            <pc:sldMk cId="3612293268" sldId="263"/>
            <ac:spMk id="14" creationId="{7AA72C55-67D2-47FE-9C0B-01A954C8BF4B}"/>
          </ac:spMkLst>
        </pc:spChg>
        <pc:spChg chg="add del">
          <ac:chgData name="Camilla Cselenyi" userId="85641a7c-0221-4885-ae6c-bdf54a064da6" providerId="ADAL" clId="{AAE8AC74-E9DB-40A4-8989-20B2EE4B29A4}" dt="2023-08-24T09:27:37.630" v="7793" actId="26606"/>
          <ac:spMkLst>
            <pc:docMk/>
            <pc:sldMk cId="3612293268" sldId="263"/>
            <ac:spMk id="15" creationId="{8B2BAECB-35E2-4DD9-8B8C-22D215DD0C10}"/>
          </ac:spMkLst>
        </pc:spChg>
        <pc:spChg chg="add del mod">
          <ac:chgData name="Camilla Cselenyi" userId="85641a7c-0221-4885-ae6c-bdf54a064da6" providerId="ADAL" clId="{AAE8AC74-E9DB-40A4-8989-20B2EE4B29A4}" dt="2023-08-24T09:27:37.630" v="7793" actId="26606"/>
          <ac:spMkLst>
            <pc:docMk/>
            <pc:sldMk cId="3612293268" sldId="263"/>
            <ac:spMk id="18" creationId="{8922C911-8C84-4164-8F97-87A6BF52E555}"/>
          </ac:spMkLst>
        </pc:spChg>
        <pc:graphicFrameChg chg="add del">
          <ac:chgData name="Camilla Cselenyi" userId="85641a7c-0221-4885-ae6c-bdf54a064da6" providerId="ADAL" clId="{AAE8AC74-E9DB-40A4-8989-20B2EE4B29A4}" dt="2023-08-24T09:27:22.268" v="7789" actId="26606"/>
          <ac:graphicFrameMkLst>
            <pc:docMk/>
            <pc:sldMk cId="3612293268" sldId="263"/>
            <ac:graphicFrameMk id="5" creationId="{9FE0795B-89FC-0D30-F366-82315F851153}"/>
          </ac:graphicFrameMkLst>
        </pc:graphicFrameChg>
        <pc:graphicFrameChg chg="add">
          <ac:chgData name="Camilla Cselenyi" userId="85641a7c-0221-4885-ae6c-bdf54a064da6" providerId="ADAL" clId="{AAE8AC74-E9DB-40A4-8989-20B2EE4B29A4}" dt="2023-08-24T09:28:51.039" v="7799" actId="26606"/>
          <ac:graphicFrameMkLst>
            <pc:docMk/>
            <pc:sldMk cId="3612293268" sldId="263"/>
            <ac:graphicFrameMk id="21" creationId="{83E08A7F-5776-377D-8438-04A458580953}"/>
          </ac:graphicFrameMkLst>
        </pc:graphicFrameChg>
        <pc:picChg chg="add del">
          <ac:chgData name="Camilla Cselenyi" userId="85641a7c-0221-4885-ae6c-bdf54a064da6" providerId="ADAL" clId="{AAE8AC74-E9DB-40A4-8989-20B2EE4B29A4}" dt="2023-08-24T09:28:38.676" v="7797" actId="26606"/>
          <ac:picMkLst>
            <pc:docMk/>
            <pc:sldMk cId="3612293268" sldId="263"/>
            <ac:picMk id="8" creationId="{4873AC91-56EE-27AE-22DA-F7D4A78C4462}"/>
          </ac:picMkLst>
        </pc:picChg>
        <pc:picChg chg="add del">
          <ac:chgData name="Camilla Cselenyi" userId="85641a7c-0221-4885-ae6c-bdf54a064da6" providerId="ADAL" clId="{AAE8AC74-E9DB-40A4-8989-20B2EE4B29A4}" dt="2023-08-24T09:27:37.630" v="7793" actId="26606"/>
          <ac:picMkLst>
            <pc:docMk/>
            <pc:sldMk cId="3612293268" sldId="263"/>
            <ac:picMk id="16" creationId="{00A80948-DD04-FB44-E32D-1DD61724642B}"/>
          </ac:picMkLst>
        </pc:picChg>
        <pc:cxnChg chg="add del">
          <ac:chgData name="Camilla Cselenyi" userId="85641a7c-0221-4885-ae6c-bdf54a064da6" providerId="ADAL" clId="{AAE8AC74-E9DB-40A4-8989-20B2EE4B29A4}" dt="2023-08-24T09:28:38.676" v="7797" actId="26606"/>
          <ac:cxnSpMkLst>
            <pc:docMk/>
            <pc:sldMk cId="3612293268" sldId="263"/>
            <ac:cxnSpMk id="10" creationId="{13AC671C-E66F-43C5-A66A-C477339DD232}"/>
          </ac:cxnSpMkLst>
        </pc:cxnChg>
        <pc:cxnChg chg="add del">
          <ac:chgData name="Camilla Cselenyi" userId="85641a7c-0221-4885-ae6c-bdf54a064da6" providerId="ADAL" clId="{AAE8AC74-E9DB-40A4-8989-20B2EE4B29A4}" dt="2023-08-24T09:27:22.268" v="7789" actId="26606"/>
          <ac:cxnSpMkLst>
            <pc:docMk/>
            <pc:sldMk cId="3612293268" sldId="263"/>
            <ac:cxnSpMk id="11" creationId="{EE8097BD-3640-487B-BBD8-EE139DA0A603}"/>
          </ac:cxnSpMkLst>
        </pc:cxnChg>
        <pc:cxnChg chg="add del">
          <ac:chgData name="Camilla Cselenyi" userId="85641a7c-0221-4885-ae6c-bdf54a064da6" providerId="ADAL" clId="{AAE8AC74-E9DB-40A4-8989-20B2EE4B29A4}" dt="2023-08-24T09:27:22.268" v="7789" actId="26606"/>
          <ac:cxnSpMkLst>
            <pc:docMk/>
            <pc:sldMk cId="3612293268" sldId="263"/>
            <ac:cxnSpMk id="13" creationId="{38B72F05-10A2-4D83-96F2-5DDFC587FD9F}"/>
          </ac:cxnSpMkLst>
        </pc:cxnChg>
        <pc:cxnChg chg="add del">
          <ac:chgData name="Camilla Cselenyi" userId="85641a7c-0221-4885-ae6c-bdf54a064da6" providerId="ADAL" clId="{AAE8AC74-E9DB-40A4-8989-20B2EE4B29A4}" dt="2023-08-24T09:27:37.630" v="7793" actId="26606"/>
          <ac:cxnSpMkLst>
            <pc:docMk/>
            <pc:sldMk cId="3612293268" sldId="263"/>
            <ac:cxnSpMk id="17" creationId="{13AC671C-E66F-43C5-A66A-C477339DD232}"/>
          </ac:cxnSpMkLst>
        </pc:cxnChg>
        <pc:cxnChg chg="add">
          <ac:chgData name="Camilla Cselenyi" userId="85641a7c-0221-4885-ae6c-bdf54a064da6" providerId="ADAL" clId="{AAE8AC74-E9DB-40A4-8989-20B2EE4B29A4}" dt="2023-08-24T09:28:51.039" v="7799" actId="26606"/>
          <ac:cxnSpMkLst>
            <pc:docMk/>
            <pc:sldMk cId="3612293268" sldId="263"/>
            <ac:cxnSpMk id="19" creationId="{CED23ACC-C318-4DEB-B776-570408C7FBA0}"/>
          </ac:cxnSpMkLst>
        </pc:cxnChg>
        <pc:cxnChg chg="add">
          <ac:chgData name="Camilla Cselenyi" userId="85641a7c-0221-4885-ae6c-bdf54a064da6" providerId="ADAL" clId="{AAE8AC74-E9DB-40A4-8989-20B2EE4B29A4}" dt="2023-08-24T09:28:51.039" v="7799" actId="26606"/>
          <ac:cxnSpMkLst>
            <pc:docMk/>
            <pc:sldMk cId="3612293268" sldId="263"/>
            <ac:cxnSpMk id="20" creationId="{C5D9BE15-6B66-4F4C-B41A-B2A4C304902F}"/>
          </ac:cxnSpMkLst>
        </pc:cxnChg>
      </pc:sldChg>
      <pc:sldChg chg="addSp delSp modSp new mod setBg">
        <pc:chgData name="Camilla Cselenyi" userId="85641a7c-0221-4885-ae6c-bdf54a064da6" providerId="ADAL" clId="{AAE8AC74-E9DB-40A4-8989-20B2EE4B29A4}" dt="2023-08-24T10:46:44.672" v="7929" actId="20577"/>
        <pc:sldMkLst>
          <pc:docMk/>
          <pc:sldMk cId="805304910" sldId="264"/>
        </pc:sldMkLst>
        <pc:spChg chg="mod">
          <ac:chgData name="Camilla Cselenyi" userId="85641a7c-0221-4885-ae6c-bdf54a064da6" providerId="ADAL" clId="{AAE8AC74-E9DB-40A4-8989-20B2EE4B29A4}" dt="2023-08-23T15:16:19.678" v="6661" actId="20577"/>
          <ac:spMkLst>
            <pc:docMk/>
            <pc:sldMk cId="805304910" sldId="264"/>
            <ac:spMk id="2" creationId="{8199AE36-2644-C9A8-D549-E1A2C94EA17F}"/>
          </ac:spMkLst>
        </pc:spChg>
        <pc:spChg chg="mod ord">
          <ac:chgData name="Camilla Cselenyi" userId="85641a7c-0221-4885-ae6c-bdf54a064da6" providerId="ADAL" clId="{AAE8AC74-E9DB-40A4-8989-20B2EE4B29A4}" dt="2023-08-24T10:46:44.672" v="7929" actId="20577"/>
          <ac:spMkLst>
            <pc:docMk/>
            <pc:sldMk cId="805304910" sldId="264"/>
            <ac:spMk id="3" creationId="{D675F2C6-52C8-1EE9-C379-18FABCC4EC81}"/>
          </ac:spMkLst>
        </pc:spChg>
        <pc:spChg chg="add del">
          <ac:chgData name="Camilla Cselenyi" userId="85641a7c-0221-4885-ae6c-bdf54a064da6" providerId="ADAL" clId="{AAE8AC74-E9DB-40A4-8989-20B2EE4B29A4}" dt="2023-08-23T14:34:59.656" v="6379" actId="26606"/>
          <ac:spMkLst>
            <pc:docMk/>
            <pc:sldMk cId="805304910" sldId="264"/>
            <ac:spMk id="12" creationId="{D6309531-94CD-4CF6-AACE-80EC085E0F34}"/>
          </ac:spMkLst>
        </pc:spChg>
        <pc:spChg chg="add del">
          <ac:chgData name="Camilla Cselenyi" userId="85641a7c-0221-4885-ae6c-bdf54a064da6" providerId="ADAL" clId="{AAE8AC74-E9DB-40A4-8989-20B2EE4B29A4}" dt="2023-08-23T14:35:02.979" v="6381" actId="26606"/>
          <ac:spMkLst>
            <pc:docMk/>
            <pc:sldMk cId="805304910" sldId="264"/>
            <ac:spMk id="17" creationId="{15F0A9D0-BB35-4CAB-B92D-E061B9D8E3BD}"/>
          </ac:spMkLst>
        </pc:spChg>
        <pc:spChg chg="add del">
          <ac:chgData name="Camilla Cselenyi" userId="85641a7c-0221-4885-ae6c-bdf54a064da6" providerId="ADAL" clId="{AAE8AC74-E9DB-40A4-8989-20B2EE4B29A4}" dt="2023-08-23T14:35:05.138" v="6383" actId="26606"/>
          <ac:spMkLst>
            <pc:docMk/>
            <pc:sldMk cId="805304910" sldId="264"/>
            <ac:spMk id="24" creationId="{8B2BAECB-35E2-4DD9-8B8C-22D215DD0C10}"/>
          </ac:spMkLst>
        </pc:spChg>
        <pc:spChg chg="add del">
          <ac:chgData name="Camilla Cselenyi" userId="85641a7c-0221-4885-ae6c-bdf54a064da6" providerId="ADAL" clId="{AAE8AC74-E9DB-40A4-8989-20B2EE4B29A4}" dt="2023-08-23T14:35:08.862" v="6385" actId="26606"/>
          <ac:spMkLst>
            <pc:docMk/>
            <pc:sldMk cId="805304910" sldId="264"/>
            <ac:spMk id="27" creationId="{5B8092E2-D77A-4CE6-BB2D-6269784456A0}"/>
          </ac:spMkLst>
        </pc:spChg>
        <pc:spChg chg="add del">
          <ac:chgData name="Camilla Cselenyi" userId="85641a7c-0221-4885-ae6c-bdf54a064da6" providerId="ADAL" clId="{AAE8AC74-E9DB-40A4-8989-20B2EE4B29A4}" dt="2023-08-23T14:35:08.862" v="6385" actId="26606"/>
          <ac:spMkLst>
            <pc:docMk/>
            <pc:sldMk cId="805304910" sldId="264"/>
            <ac:spMk id="28" creationId="{D02CD835-4B0F-45D6-9B85-B049A1005789}"/>
          </ac:spMkLst>
        </pc:spChg>
        <pc:spChg chg="add del">
          <ac:chgData name="Camilla Cselenyi" userId="85641a7c-0221-4885-ae6c-bdf54a064da6" providerId="ADAL" clId="{AAE8AC74-E9DB-40A4-8989-20B2EE4B29A4}" dt="2023-08-23T14:35:13" v="6387" actId="26606"/>
          <ac:spMkLst>
            <pc:docMk/>
            <pc:sldMk cId="805304910" sldId="264"/>
            <ac:spMk id="35" creationId="{D6309531-94CD-4CF6-AACE-80EC085E0F34}"/>
          </ac:spMkLst>
        </pc:spChg>
        <pc:spChg chg="add del">
          <ac:chgData name="Camilla Cselenyi" userId="85641a7c-0221-4885-ae6c-bdf54a064da6" providerId="ADAL" clId="{AAE8AC74-E9DB-40A4-8989-20B2EE4B29A4}" dt="2023-08-23T14:35:13" v="6387" actId="26606"/>
          <ac:spMkLst>
            <pc:docMk/>
            <pc:sldMk cId="805304910" sldId="264"/>
            <ac:spMk id="36" creationId="{DC829807-7791-462F-8C59-969B0EC71AB9}"/>
          </ac:spMkLst>
        </pc:spChg>
        <pc:spChg chg="add del">
          <ac:chgData name="Camilla Cselenyi" userId="85641a7c-0221-4885-ae6c-bdf54a064da6" providerId="ADAL" clId="{AAE8AC74-E9DB-40A4-8989-20B2EE4B29A4}" dt="2023-08-23T14:35:15.058" v="6389" actId="26606"/>
          <ac:spMkLst>
            <pc:docMk/>
            <pc:sldMk cId="805304910" sldId="264"/>
            <ac:spMk id="40" creationId="{22171661-0838-4942-A149-8C1B789266A2}"/>
          </ac:spMkLst>
        </pc:spChg>
        <pc:spChg chg="add del">
          <ac:chgData name="Camilla Cselenyi" userId="85641a7c-0221-4885-ae6c-bdf54a064da6" providerId="ADAL" clId="{AAE8AC74-E9DB-40A4-8989-20B2EE4B29A4}" dt="2023-08-23T14:35:20.361" v="6391" actId="26606"/>
          <ac:spMkLst>
            <pc:docMk/>
            <pc:sldMk cId="805304910" sldId="264"/>
            <ac:spMk id="44" creationId="{22171661-0838-4942-A149-8C1B789266A2}"/>
          </ac:spMkLst>
        </pc:spChg>
        <pc:spChg chg="add del">
          <ac:chgData name="Camilla Cselenyi" userId="85641a7c-0221-4885-ae6c-bdf54a064da6" providerId="ADAL" clId="{AAE8AC74-E9DB-40A4-8989-20B2EE4B29A4}" dt="2023-08-23T14:35:20.361" v="6391" actId="26606"/>
          <ac:spMkLst>
            <pc:docMk/>
            <pc:sldMk cId="805304910" sldId="264"/>
            <ac:spMk id="45" creationId="{4CFFC8CC-8357-4EAE-8DE4-28B285E7F62C}"/>
          </ac:spMkLst>
        </pc:spChg>
        <pc:spChg chg="add del">
          <ac:chgData name="Camilla Cselenyi" userId="85641a7c-0221-4885-ae6c-bdf54a064da6" providerId="ADAL" clId="{AAE8AC74-E9DB-40A4-8989-20B2EE4B29A4}" dt="2023-08-23T14:35:22.611" v="6393" actId="26606"/>
          <ac:spMkLst>
            <pc:docMk/>
            <pc:sldMk cId="805304910" sldId="264"/>
            <ac:spMk id="48" creationId="{7E105210-61FE-4E9D-9076-A5618FDA8D0C}"/>
          </ac:spMkLst>
        </pc:spChg>
        <pc:spChg chg="add del">
          <ac:chgData name="Camilla Cselenyi" userId="85641a7c-0221-4885-ae6c-bdf54a064da6" providerId="ADAL" clId="{AAE8AC74-E9DB-40A4-8989-20B2EE4B29A4}" dt="2023-08-23T14:35:28.163" v="6395" actId="26606"/>
          <ac:spMkLst>
            <pc:docMk/>
            <pc:sldMk cId="805304910" sldId="264"/>
            <ac:spMk id="52" creationId="{82950D9A-4705-4314-961A-4F88B2CE412D}"/>
          </ac:spMkLst>
        </pc:spChg>
        <pc:spChg chg="add del">
          <ac:chgData name="Camilla Cselenyi" userId="85641a7c-0221-4885-ae6c-bdf54a064da6" providerId="ADAL" clId="{AAE8AC74-E9DB-40A4-8989-20B2EE4B29A4}" dt="2023-08-23T14:35:28.163" v="6395" actId="26606"/>
          <ac:spMkLst>
            <pc:docMk/>
            <pc:sldMk cId="805304910" sldId="264"/>
            <ac:spMk id="53" creationId="{B13969F2-ED52-4E5C-B3FC-01E01B8B9FBC}"/>
          </ac:spMkLst>
        </pc:spChg>
        <pc:spChg chg="add del">
          <ac:chgData name="Camilla Cselenyi" userId="85641a7c-0221-4885-ae6c-bdf54a064da6" providerId="ADAL" clId="{AAE8AC74-E9DB-40A4-8989-20B2EE4B29A4}" dt="2023-08-23T14:35:28.774" v="6397" actId="26606"/>
          <ac:spMkLst>
            <pc:docMk/>
            <pc:sldMk cId="805304910" sldId="264"/>
            <ac:spMk id="56" creationId="{DD16DE02-C2C8-477C-9FD7-70A983BDEA14}"/>
          </ac:spMkLst>
        </pc:spChg>
        <pc:spChg chg="add del">
          <ac:chgData name="Camilla Cselenyi" userId="85641a7c-0221-4885-ae6c-bdf54a064da6" providerId="ADAL" clId="{AAE8AC74-E9DB-40A4-8989-20B2EE4B29A4}" dt="2023-08-23T14:35:28.774" v="6397" actId="26606"/>
          <ac:spMkLst>
            <pc:docMk/>
            <pc:sldMk cId="805304910" sldId="264"/>
            <ac:spMk id="57" creationId="{D13AF29F-D5EC-4489-BF8F-3B356C5972CD}"/>
          </ac:spMkLst>
        </pc:spChg>
        <pc:spChg chg="add del">
          <ac:chgData name="Camilla Cselenyi" userId="85641a7c-0221-4885-ae6c-bdf54a064da6" providerId="ADAL" clId="{AAE8AC74-E9DB-40A4-8989-20B2EE4B29A4}" dt="2023-08-23T14:35:35.911" v="6399" actId="26606"/>
          <ac:spMkLst>
            <pc:docMk/>
            <pc:sldMk cId="805304910" sldId="264"/>
            <ac:spMk id="64" creationId="{96493F34-B007-4F88-83C1-12063F3D539E}"/>
          </ac:spMkLst>
        </pc:spChg>
        <pc:spChg chg="add del">
          <ac:chgData name="Camilla Cselenyi" userId="85641a7c-0221-4885-ae6c-bdf54a064da6" providerId="ADAL" clId="{AAE8AC74-E9DB-40A4-8989-20B2EE4B29A4}" dt="2023-08-23T14:35:35.911" v="6399" actId="26606"/>
          <ac:spMkLst>
            <pc:docMk/>
            <pc:sldMk cId="805304910" sldId="264"/>
            <ac:spMk id="65" creationId="{2A9F10D5-969B-46A5-8D52-AFF8DFF6C3D2}"/>
          </ac:spMkLst>
        </pc:spChg>
        <pc:spChg chg="add del">
          <ac:chgData name="Camilla Cselenyi" userId="85641a7c-0221-4885-ae6c-bdf54a064da6" providerId="ADAL" clId="{AAE8AC74-E9DB-40A4-8989-20B2EE4B29A4}" dt="2023-08-23T14:35:58.885" v="6408" actId="26606"/>
          <ac:spMkLst>
            <pc:docMk/>
            <pc:sldMk cId="805304910" sldId="264"/>
            <ac:spMk id="68" creationId="{BC5530D9-E5EC-4F53-9718-FD7F2F1249EE}"/>
          </ac:spMkLst>
        </pc:spChg>
        <pc:spChg chg="add del">
          <ac:chgData name="Camilla Cselenyi" userId="85641a7c-0221-4885-ae6c-bdf54a064da6" providerId="ADAL" clId="{AAE8AC74-E9DB-40A4-8989-20B2EE4B29A4}" dt="2023-08-23T14:35:58.885" v="6408" actId="26606"/>
          <ac:spMkLst>
            <pc:docMk/>
            <pc:sldMk cId="805304910" sldId="264"/>
            <ac:spMk id="69" creationId="{E8EC9D40-708B-4955-84A6-7F0067CDFA9B}"/>
          </ac:spMkLst>
        </pc:spChg>
        <pc:spChg chg="add del">
          <ac:chgData name="Camilla Cselenyi" userId="85641a7c-0221-4885-ae6c-bdf54a064da6" providerId="ADAL" clId="{AAE8AC74-E9DB-40A4-8989-20B2EE4B29A4}" dt="2023-08-23T14:35:50.092" v="6403" actId="26606"/>
          <ac:spMkLst>
            <pc:docMk/>
            <pc:sldMk cId="805304910" sldId="264"/>
            <ac:spMk id="75" creationId="{22171661-0838-4942-A149-8C1B789266A2}"/>
          </ac:spMkLst>
        </pc:spChg>
        <pc:spChg chg="add del">
          <ac:chgData name="Camilla Cselenyi" userId="85641a7c-0221-4885-ae6c-bdf54a064da6" providerId="ADAL" clId="{AAE8AC74-E9DB-40A4-8989-20B2EE4B29A4}" dt="2023-08-23T14:35:51.583" v="6405" actId="26606"/>
          <ac:spMkLst>
            <pc:docMk/>
            <pc:sldMk cId="805304910" sldId="264"/>
            <ac:spMk id="82" creationId="{15F0A9D0-BB35-4CAB-B92D-E061B9D8E3BD}"/>
          </ac:spMkLst>
        </pc:spChg>
        <pc:spChg chg="add del">
          <ac:chgData name="Camilla Cselenyi" userId="85641a7c-0221-4885-ae6c-bdf54a064da6" providerId="ADAL" clId="{AAE8AC74-E9DB-40A4-8989-20B2EE4B29A4}" dt="2023-08-23T14:35:58.869" v="6407" actId="26606"/>
          <ac:spMkLst>
            <pc:docMk/>
            <pc:sldMk cId="805304910" sldId="264"/>
            <ac:spMk id="88" creationId="{82950D9A-4705-4314-961A-4F88B2CE412D}"/>
          </ac:spMkLst>
        </pc:spChg>
        <pc:spChg chg="add del">
          <ac:chgData name="Camilla Cselenyi" userId="85641a7c-0221-4885-ae6c-bdf54a064da6" providerId="ADAL" clId="{AAE8AC74-E9DB-40A4-8989-20B2EE4B29A4}" dt="2023-08-23T14:35:58.869" v="6407" actId="26606"/>
          <ac:spMkLst>
            <pc:docMk/>
            <pc:sldMk cId="805304910" sldId="264"/>
            <ac:spMk id="89" creationId="{B13969F2-ED52-4E5C-B3FC-01E01B8B9FBC}"/>
          </ac:spMkLst>
        </pc:spChg>
        <pc:spChg chg="add">
          <ac:chgData name="Camilla Cselenyi" userId="85641a7c-0221-4885-ae6c-bdf54a064da6" providerId="ADAL" clId="{AAE8AC74-E9DB-40A4-8989-20B2EE4B29A4}" dt="2023-08-23T14:35:58.885" v="6408" actId="26606"/>
          <ac:spMkLst>
            <pc:docMk/>
            <pc:sldMk cId="805304910" sldId="264"/>
            <ac:spMk id="92" creationId="{15F0A9D0-BB35-4CAB-B92D-E061B9D8E3BD}"/>
          </ac:spMkLst>
        </pc:spChg>
        <pc:picChg chg="add del mod">
          <ac:chgData name="Camilla Cselenyi" userId="85641a7c-0221-4885-ae6c-bdf54a064da6" providerId="ADAL" clId="{AAE8AC74-E9DB-40A4-8989-20B2EE4B29A4}" dt="2023-08-23T14:34:52.122" v="6376"/>
          <ac:picMkLst>
            <pc:docMk/>
            <pc:sldMk cId="805304910" sldId="264"/>
            <ac:picMk id="5" creationId="{AC7E2901-D6DD-62E1-A36C-279BF39EEC01}"/>
          </ac:picMkLst>
        </pc:picChg>
        <pc:picChg chg="add mod ord">
          <ac:chgData name="Camilla Cselenyi" userId="85641a7c-0221-4885-ae6c-bdf54a064da6" providerId="ADAL" clId="{AAE8AC74-E9DB-40A4-8989-20B2EE4B29A4}" dt="2023-08-23T14:36:09.559" v="6410" actId="14100"/>
          <ac:picMkLst>
            <pc:docMk/>
            <pc:sldMk cId="805304910" sldId="264"/>
            <ac:picMk id="7" creationId="{D5BA1CE8-EC57-0CF7-9B62-53550D8AF22A}"/>
          </ac:picMkLst>
        </pc:picChg>
        <pc:cxnChg chg="add del">
          <ac:chgData name="Camilla Cselenyi" userId="85641a7c-0221-4885-ae6c-bdf54a064da6" providerId="ADAL" clId="{AAE8AC74-E9DB-40A4-8989-20B2EE4B29A4}" dt="2023-08-23T14:34:59.656" v="6379" actId="26606"/>
          <ac:cxnSpMkLst>
            <pc:docMk/>
            <pc:sldMk cId="805304910" sldId="264"/>
            <ac:cxnSpMk id="14" creationId="{F75BF611-D2A5-4454-8C47-95B0BC422843}"/>
          </ac:cxnSpMkLst>
        </pc:cxnChg>
        <pc:cxnChg chg="add del">
          <ac:chgData name="Camilla Cselenyi" userId="85641a7c-0221-4885-ae6c-bdf54a064da6" providerId="ADAL" clId="{AAE8AC74-E9DB-40A4-8989-20B2EE4B29A4}" dt="2023-08-23T14:35:02.979" v="6381" actId="26606"/>
          <ac:cxnSpMkLst>
            <pc:docMk/>
            <pc:sldMk cId="805304910" sldId="264"/>
            <ac:cxnSpMk id="16" creationId="{4A65E4E8-1272-4386-BDFE-0129D7A7E2D4}"/>
          </ac:cxnSpMkLst>
        </pc:cxnChg>
        <pc:cxnChg chg="add del">
          <ac:chgData name="Camilla Cselenyi" userId="85641a7c-0221-4885-ae6c-bdf54a064da6" providerId="ADAL" clId="{AAE8AC74-E9DB-40A4-8989-20B2EE4B29A4}" dt="2023-08-23T14:35:02.979" v="6381" actId="26606"/>
          <ac:cxnSpMkLst>
            <pc:docMk/>
            <pc:sldMk cId="805304910" sldId="264"/>
            <ac:cxnSpMk id="18" creationId="{A6515F51-DBC6-42B8-9C34-749F69BB6561}"/>
          </ac:cxnSpMkLst>
        </pc:cxnChg>
        <pc:cxnChg chg="add del">
          <ac:chgData name="Camilla Cselenyi" userId="85641a7c-0221-4885-ae6c-bdf54a064da6" providerId="ADAL" clId="{AAE8AC74-E9DB-40A4-8989-20B2EE4B29A4}" dt="2023-08-23T14:35:02.979" v="6381" actId="26606"/>
          <ac:cxnSpMkLst>
            <pc:docMk/>
            <pc:sldMk cId="805304910" sldId="264"/>
            <ac:cxnSpMk id="19" creationId="{52F5DE35-776B-4C7D-AF2E-514E68BDD2F6}"/>
          </ac:cxnSpMkLst>
        </pc:cxnChg>
        <pc:cxnChg chg="add del">
          <ac:chgData name="Camilla Cselenyi" userId="85641a7c-0221-4885-ae6c-bdf54a064da6" providerId="ADAL" clId="{AAE8AC74-E9DB-40A4-8989-20B2EE4B29A4}" dt="2023-08-23T14:35:02.979" v="6381" actId="26606"/>
          <ac:cxnSpMkLst>
            <pc:docMk/>
            <pc:sldMk cId="805304910" sldId="264"/>
            <ac:cxnSpMk id="20" creationId="{873F5967-4993-405D-A3E6-84DCEFF44C2A}"/>
          </ac:cxnSpMkLst>
        </pc:cxnChg>
        <pc:cxnChg chg="add del">
          <ac:chgData name="Camilla Cselenyi" userId="85641a7c-0221-4885-ae6c-bdf54a064da6" providerId="ADAL" clId="{AAE8AC74-E9DB-40A4-8989-20B2EE4B29A4}" dt="2023-08-23T14:35:02.979" v="6381" actId="26606"/>
          <ac:cxnSpMkLst>
            <pc:docMk/>
            <pc:sldMk cId="805304910" sldId="264"/>
            <ac:cxnSpMk id="22" creationId="{A3A523CC-BD6C-4A0D-B9DB-1DC2CE1E22F0}"/>
          </ac:cxnSpMkLst>
        </pc:cxnChg>
        <pc:cxnChg chg="add del">
          <ac:chgData name="Camilla Cselenyi" userId="85641a7c-0221-4885-ae6c-bdf54a064da6" providerId="ADAL" clId="{AAE8AC74-E9DB-40A4-8989-20B2EE4B29A4}" dt="2023-08-23T14:35:05.138" v="6383" actId="26606"/>
          <ac:cxnSpMkLst>
            <pc:docMk/>
            <pc:sldMk cId="805304910" sldId="264"/>
            <ac:cxnSpMk id="25" creationId="{13AC671C-E66F-43C5-A66A-C477339DD232}"/>
          </ac:cxnSpMkLst>
        </pc:cxnChg>
        <pc:cxnChg chg="add del">
          <ac:chgData name="Camilla Cselenyi" userId="85641a7c-0221-4885-ae6c-bdf54a064da6" providerId="ADAL" clId="{AAE8AC74-E9DB-40A4-8989-20B2EE4B29A4}" dt="2023-08-23T14:35:08.862" v="6385" actId="26606"/>
          <ac:cxnSpMkLst>
            <pc:docMk/>
            <pc:sldMk cId="805304910" sldId="264"/>
            <ac:cxnSpMk id="26" creationId="{59592DA5-68A4-46A6-90EA-F0304FF8EED7}"/>
          </ac:cxnSpMkLst>
        </pc:cxnChg>
        <pc:cxnChg chg="add del">
          <ac:chgData name="Camilla Cselenyi" userId="85641a7c-0221-4885-ae6c-bdf54a064da6" providerId="ADAL" clId="{AAE8AC74-E9DB-40A4-8989-20B2EE4B29A4}" dt="2023-08-23T14:35:08.862" v="6385" actId="26606"/>
          <ac:cxnSpMkLst>
            <pc:docMk/>
            <pc:sldMk cId="805304910" sldId="264"/>
            <ac:cxnSpMk id="29" creationId="{7971A1EC-5980-40B2-973F-0D3D6630DBE1}"/>
          </ac:cxnSpMkLst>
        </pc:cxnChg>
        <pc:cxnChg chg="add del">
          <ac:chgData name="Camilla Cselenyi" userId="85641a7c-0221-4885-ae6c-bdf54a064da6" providerId="ADAL" clId="{AAE8AC74-E9DB-40A4-8989-20B2EE4B29A4}" dt="2023-08-23T14:35:08.862" v="6385" actId="26606"/>
          <ac:cxnSpMkLst>
            <pc:docMk/>
            <pc:sldMk cId="805304910" sldId="264"/>
            <ac:cxnSpMk id="30" creationId="{B0049A56-C4C2-4C0F-9F4F-D0E34391D968}"/>
          </ac:cxnSpMkLst>
        </pc:cxnChg>
        <pc:cxnChg chg="add del">
          <ac:chgData name="Camilla Cselenyi" userId="85641a7c-0221-4885-ae6c-bdf54a064da6" providerId="ADAL" clId="{AAE8AC74-E9DB-40A4-8989-20B2EE4B29A4}" dt="2023-08-23T14:35:08.862" v="6385" actId="26606"/>
          <ac:cxnSpMkLst>
            <pc:docMk/>
            <pc:sldMk cId="805304910" sldId="264"/>
            <ac:cxnSpMk id="31" creationId="{7D02BE56-7EB5-4E62-B6E2-1C49E470A964}"/>
          </ac:cxnSpMkLst>
        </pc:cxnChg>
        <pc:cxnChg chg="add del">
          <ac:chgData name="Camilla Cselenyi" userId="85641a7c-0221-4885-ae6c-bdf54a064da6" providerId="ADAL" clId="{AAE8AC74-E9DB-40A4-8989-20B2EE4B29A4}" dt="2023-08-23T14:35:08.862" v="6385" actId="26606"/>
          <ac:cxnSpMkLst>
            <pc:docMk/>
            <pc:sldMk cId="805304910" sldId="264"/>
            <ac:cxnSpMk id="32" creationId="{C4595B06-EDA5-4E45-BED4-7891E7E0CD4D}"/>
          </ac:cxnSpMkLst>
        </pc:cxnChg>
        <pc:cxnChg chg="add del">
          <ac:chgData name="Camilla Cselenyi" userId="85641a7c-0221-4885-ae6c-bdf54a064da6" providerId="ADAL" clId="{AAE8AC74-E9DB-40A4-8989-20B2EE4B29A4}" dt="2023-08-23T14:35:08.862" v="6385" actId="26606"/>
          <ac:cxnSpMkLst>
            <pc:docMk/>
            <pc:sldMk cId="805304910" sldId="264"/>
            <ac:cxnSpMk id="33" creationId="{D79C9A5D-F572-476A-99A9-700077150BB3}"/>
          </ac:cxnSpMkLst>
        </pc:cxnChg>
        <pc:cxnChg chg="add del">
          <ac:chgData name="Camilla Cselenyi" userId="85641a7c-0221-4885-ae6c-bdf54a064da6" providerId="ADAL" clId="{AAE8AC74-E9DB-40A4-8989-20B2EE4B29A4}" dt="2023-08-23T14:35:13" v="6387" actId="26606"/>
          <ac:cxnSpMkLst>
            <pc:docMk/>
            <pc:sldMk cId="805304910" sldId="264"/>
            <ac:cxnSpMk id="37" creationId="{F75BF611-D2A5-4454-8C47-95B0BC422843}"/>
          </ac:cxnSpMkLst>
        </pc:cxnChg>
        <pc:cxnChg chg="add del">
          <ac:chgData name="Camilla Cselenyi" userId="85641a7c-0221-4885-ae6c-bdf54a064da6" providerId="ADAL" clId="{AAE8AC74-E9DB-40A4-8989-20B2EE4B29A4}" dt="2023-08-23T14:35:13" v="6387" actId="26606"/>
          <ac:cxnSpMkLst>
            <pc:docMk/>
            <pc:sldMk cId="805304910" sldId="264"/>
            <ac:cxnSpMk id="38" creationId="{DC2312DA-BDBD-40EE-84AB-53293C1CDE04}"/>
          </ac:cxnSpMkLst>
        </pc:cxnChg>
        <pc:cxnChg chg="add del">
          <ac:chgData name="Camilla Cselenyi" userId="85641a7c-0221-4885-ae6c-bdf54a064da6" providerId="ADAL" clId="{AAE8AC74-E9DB-40A4-8989-20B2EE4B29A4}" dt="2023-08-23T14:35:15.058" v="6389" actId="26606"/>
          <ac:cxnSpMkLst>
            <pc:docMk/>
            <pc:sldMk cId="805304910" sldId="264"/>
            <ac:cxnSpMk id="41" creationId="{BB04A404-AF1E-4EC9-AF7D-46C68BFCEBB6}"/>
          </ac:cxnSpMkLst>
        </pc:cxnChg>
        <pc:cxnChg chg="add del">
          <ac:chgData name="Camilla Cselenyi" userId="85641a7c-0221-4885-ae6c-bdf54a064da6" providerId="ADAL" clId="{AAE8AC74-E9DB-40A4-8989-20B2EE4B29A4}" dt="2023-08-23T14:35:15.058" v="6389" actId="26606"/>
          <ac:cxnSpMkLst>
            <pc:docMk/>
            <pc:sldMk cId="805304910" sldId="264"/>
            <ac:cxnSpMk id="42" creationId="{B1874503-FE8B-408C-ABAF-2B72BAC29666}"/>
          </ac:cxnSpMkLst>
        </pc:cxnChg>
        <pc:cxnChg chg="add del">
          <ac:chgData name="Camilla Cselenyi" userId="85641a7c-0221-4885-ae6c-bdf54a064da6" providerId="ADAL" clId="{AAE8AC74-E9DB-40A4-8989-20B2EE4B29A4}" dt="2023-08-23T14:35:20.361" v="6391" actId="26606"/>
          <ac:cxnSpMkLst>
            <pc:docMk/>
            <pc:sldMk cId="805304910" sldId="264"/>
            <ac:cxnSpMk id="46" creationId="{BB04A404-AF1E-4EC9-AF7D-46C68BFCEBB6}"/>
          </ac:cxnSpMkLst>
        </pc:cxnChg>
        <pc:cxnChg chg="add del">
          <ac:chgData name="Camilla Cselenyi" userId="85641a7c-0221-4885-ae6c-bdf54a064da6" providerId="ADAL" clId="{AAE8AC74-E9DB-40A4-8989-20B2EE4B29A4}" dt="2023-08-23T14:35:22.611" v="6393" actId="26606"/>
          <ac:cxnSpMkLst>
            <pc:docMk/>
            <pc:sldMk cId="805304910" sldId="264"/>
            <ac:cxnSpMk id="49" creationId="{8C1DF613-CD5C-4D37-9F6C-843AFBBBDEF2}"/>
          </ac:cxnSpMkLst>
        </pc:cxnChg>
        <pc:cxnChg chg="add del">
          <ac:chgData name="Camilla Cselenyi" userId="85641a7c-0221-4885-ae6c-bdf54a064da6" providerId="ADAL" clId="{AAE8AC74-E9DB-40A4-8989-20B2EE4B29A4}" dt="2023-08-23T14:35:22.611" v="6393" actId="26606"/>
          <ac:cxnSpMkLst>
            <pc:docMk/>
            <pc:sldMk cId="805304910" sldId="264"/>
            <ac:cxnSpMk id="50" creationId="{8CB56F5D-A737-4E56-BCDD-0F992B89C804}"/>
          </ac:cxnSpMkLst>
        </pc:cxnChg>
        <pc:cxnChg chg="add del">
          <ac:chgData name="Camilla Cselenyi" userId="85641a7c-0221-4885-ae6c-bdf54a064da6" providerId="ADAL" clId="{AAE8AC74-E9DB-40A4-8989-20B2EE4B29A4}" dt="2023-08-23T14:35:28.163" v="6395" actId="26606"/>
          <ac:cxnSpMkLst>
            <pc:docMk/>
            <pc:sldMk cId="805304910" sldId="264"/>
            <ac:cxnSpMk id="54" creationId="{13AC671C-E66F-43C5-A66A-C477339DD232}"/>
          </ac:cxnSpMkLst>
        </pc:cxnChg>
        <pc:cxnChg chg="add del">
          <ac:chgData name="Camilla Cselenyi" userId="85641a7c-0221-4885-ae6c-bdf54a064da6" providerId="ADAL" clId="{AAE8AC74-E9DB-40A4-8989-20B2EE4B29A4}" dt="2023-08-23T14:35:28.774" v="6397" actId="26606"/>
          <ac:cxnSpMkLst>
            <pc:docMk/>
            <pc:sldMk cId="805304910" sldId="264"/>
            <ac:cxnSpMk id="58" creationId="{7E9156A3-927F-4136-8FB7-01C3618C7100}"/>
          </ac:cxnSpMkLst>
        </pc:cxnChg>
        <pc:cxnChg chg="add del">
          <ac:chgData name="Camilla Cselenyi" userId="85641a7c-0221-4885-ae6c-bdf54a064da6" providerId="ADAL" clId="{AAE8AC74-E9DB-40A4-8989-20B2EE4B29A4}" dt="2023-08-23T14:35:28.774" v="6397" actId="26606"/>
          <ac:cxnSpMkLst>
            <pc:docMk/>
            <pc:sldMk cId="805304910" sldId="264"/>
            <ac:cxnSpMk id="59" creationId="{E0B04D5A-A705-45EA-8F0E-8DA2EA396D99}"/>
          </ac:cxnSpMkLst>
        </pc:cxnChg>
        <pc:cxnChg chg="add del">
          <ac:chgData name="Camilla Cselenyi" userId="85641a7c-0221-4885-ae6c-bdf54a064da6" providerId="ADAL" clId="{AAE8AC74-E9DB-40A4-8989-20B2EE4B29A4}" dt="2023-08-23T14:35:28.774" v="6397" actId="26606"/>
          <ac:cxnSpMkLst>
            <pc:docMk/>
            <pc:sldMk cId="805304910" sldId="264"/>
            <ac:cxnSpMk id="60" creationId="{6CCB4E4B-EC5D-4D4F-BFDF-CEDF17F65D7E}"/>
          </ac:cxnSpMkLst>
        </pc:cxnChg>
        <pc:cxnChg chg="add del">
          <ac:chgData name="Camilla Cselenyi" userId="85641a7c-0221-4885-ae6c-bdf54a064da6" providerId="ADAL" clId="{AAE8AC74-E9DB-40A4-8989-20B2EE4B29A4}" dt="2023-08-23T14:35:28.774" v="6397" actId="26606"/>
          <ac:cxnSpMkLst>
            <pc:docMk/>
            <pc:sldMk cId="805304910" sldId="264"/>
            <ac:cxnSpMk id="61" creationId="{F21D6D56-9A24-42C0-A137-242CEED58C7B}"/>
          </ac:cxnSpMkLst>
        </pc:cxnChg>
        <pc:cxnChg chg="add del">
          <ac:chgData name="Camilla Cselenyi" userId="85641a7c-0221-4885-ae6c-bdf54a064da6" providerId="ADAL" clId="{AAE8AC74-E9DB-40A4-8989-20B2EE4B29A4}" dt="2023-08-23T14:35:28.774" v="6397" actId="26606"/>
          <ac:cxnSpMkLst>
            <pc:docMk/>
            <pc:sldMk cId="805304910" sldId="264"/>
            <ac:cxnSpMk id="62" creationId="{8E2A4864-4454-4BC4-8DC2-078B4DAC4888}"/>
          </ac:cxnSpMkLst>
        </pc:cxnChg>
        <pc:cxnChg chg="add del">
          <ac:chgData name="Camilla Cselenyi" userId="85641a7c-0221-4885-ae6c-bdf54a064da6" providerId="ADAL" clId="{AAE8AC74-E9DB-40A4-8989-20B2EE4B29A4}" dt="2023-08-23T14:35:35.911" v="6399" actId="26606"/>
          <ac:cxnSpMkLst>
            <pc:docMk/>
            <pc:sldMk cId="805304910" sldId="264"/>
            <ac:cxnSpMk id="66" creationId="{0978701E-0889-4A2E-A270-C42ADEB8CA18}"/>
          </ac:cxnSpMkLst>
        </pc:cxnChg>
        <pc:cxnChg chg="add del">
          <ac:chgData name="Camilla Cselenyi" userId="85641a7c-0221-4885-ae6c-bdf54a064da6" providerId="ADAL" clId="{AAE8AC74-E9DB-40A4-8989-20B2EE4B29A4}" dt="2023-08-23T14:35:58.885" v="6408" actId="26606"/>
          <ac:cxnSpMkLst>
            <pc:docMk/>
            <pc:sldMk cId="805304910" sldId="264"/>
            <ac:cxnSpMk id="70" creationId="{ADB9E8D0-9447-46F3-9ECE-EE314C3677D4}"/>
          </ac:cxnSpMkLst>
        </pc:cxnChg>
        <pc:cxnChg chg="add del">
          <ac:chgData name="Camilla Cselenyi" userId="85641a7c-0221-4885-ae6c-bdf54a064da6" providerId="ADAL" clId="{AAE8AC74-E9DB-40A4-8989-20B2EE4B29A4}" dt="2023-08-23T14:35:50.092" v="6403" actId="26606"/>
          <ac:cxnSpMkLst>
            <pc:docMk/>
            <pc:sldMk cId="805304910" sldId="264"/>
            <ac:cxnSpMk id="77" creationId="{BB04A404-AF1E-4EC9-AF7D-46C68BFCEBB6}"/>
          </ac:cxnSpMkLst>
        </pc:cxnChg>
        <pc:cxnChg chg="add del">
          <ac:chgData name="Camilla Cselenyi" userId="85641a7c-0221-4885-ae6c-bdf54a064da6" providerId="ADAL" clId="{AAE8AC74-E9DB-40A4-8989-20B2EE4B29A4}" dt="2023-08-23T14:35:50.092" v="6403" actId="26606"/>
          <ac:cxnSpMkLst>
            <pc:docMk/>
            <pc:sldMk cId="805304910" sldId="264"/>
            <ac:cxnSpMk id="79" creationId="{B1874503-FE8B-408C-ABAF-2B72BAC29666}"/>
          </ac:cxnSpMkLst>
        </pc:cxnChg>
        <pc:cxnChg chg="add del">
          <ac:chgData name="Camilla Cselenyi" userId="85641a7c-0221-4885-ae6c-bdf54a064da6" providerId="ADAL" clId="{AAE8AC74-E9DB-40A4-8989-20B2EE4B29A4}" dt="2023-08-23T14:35:51.583" v="6405" actId="26606"/>
          <ac:cxnSpMkLst>
            <pc:docMk/>
            <pc:sldMk cId="805304910" sldId="264"/>
            <ac:cxnSpMk id="81" creationId="{A6515F51-DBC6-42B8-9C34-749F69BB6561}"/>
          </ac:cxnSpMkLst>
        </pc:cxnChg>
        <pc:cxnChg chg="add del">
          <ac:chgData name="Camilla Cselenyi" userId="85641a7c-0221-4885-ae6c-bdf54a064da6" providerId="ADAL" clId="{AAE8AC74-E9DB-40A4-8989-20B2EE4B29A4}" dt="2023-08-23T14:35:51.583" v="6405" actId="26606"/>
          <ac:cxnSpMkLst>
            <pc:docMk/>
            <pc:sldMk cId="805304910" sldId="264"/>
            <ac:cxnSpMk id="83" creationId="{873F5967-4993-405D-A3E6-84DCEFF44C2A}"/>
          </ac:cxnSpMkLst>
        </pc:cxnChg>
        <pc:cxnChg chg="add del">
          <ac:chgData name="Camilla Cselenyi" userId="85641a7c-0221-4885-ae6c-bdf54a064da6" providerId="ADAL" clId="{AAE8AC74-E9DB-40A4-8989-20B2EE4B29A4}" dt="2023-08-23T14:35:51.583" v="6405" actId="26606"/>
          <ac:cxnSpMkLst>
            <pc:docMk/>
            <pc:sldMk cId="805304910" sldId="264"/>
            <ac:cxnSpMk id="84" creationId="{52F5DE35-776B-4C7D-AF2E-514E68BDD2F6}"/>
          </ac:cxnSpMkLst>
        </pc:cxnChg>
        <pc:cxnChg chg="add del">
          <ac:chgData name="Camilla Cselenyi" userId="85641a7c-0221-4885-ae6c-bdf54a064da6" providerId="ADAL" clId="{AAE8AC74-E9DB-40A4-8989-20B2EE4B29A4}" dt="2023-08-23T14:35:51.583" v="6405" actId="26606"/>
          <ac:cxnSpMkLst>
            <pc:docMk/>
            <pc:sldMk cId="805304910" sldId="264"/>
            <ac:cxnSpMk id="85" creationId="{A3A523CC-BD6C-4A0D-B9DB-1DC2CE1E22F0}"/>
          </ac:cxnSpMkLst>
        </pc:cxnChg>
        <pc:cxnChg chg="add del">
          <ac:chgData name="Camilla Cselenyi" userId="85641a7c-0221-4885-ae6c-bdf54a064da6" providerId="ADAL" clId="{AAE8AC74-E9DB-40A4-8989-20B2EE4B29A4}" dt="2023-08-23T14:35:51.583" v="6405" actId="26606"/>
          <ac:cxnSpMkLst>
            <pc:docMk/>
            <pc:sldMk cId="805304910" sldId="264"/>
            <ac:cxnSpMk id="86" creationId="{4A65E4E8-1272-4386-BDFE-0129D7A7E2D4}"/>
          </ac:cxnSpMkLst>
        </pc:cxnChg>
        <pc:cxnChg chg="add del">
          <ac:chgData name="Camilla Cselenyi" userId="85641a7c-0221-4885-ae6c-bdf54a064da6" providerId="ADAL" clId="{AAE8AC74-E9DB-40A4-8989-20B2EE4B29A4}" dt="2023-08-23T14:35:58.869" v="6407" actId="26606"/>
          <ac:cxnSpMkLst>
            <pc:docMk/>
            <pc:sldMk cId="805304910" sldId="264"/>
            <ac:cxnSpMk id="90" creationId="{13AC671C-E66F-43C5-A66A-C477339DD232}"/>
          </ac:cxnSpMkLst>
        </pc:cxnChg>
        <pc:cxnChg chg="add">
          <ac:chgData name="Camilla Cselenyi" userId="85641a7c-0221-4885-ae6c-bdf54a064da6" providerId="ADAL" clId="{AAE8AC74-E9DB-40A4-8989-20B2EE4B29A4}" dt="2023-08-23T14:35:58.885" v="6408" actId="26606"/>
          <ac:cxnSpMkLst>
            <pc:docMk/>
            <pc:sldMk cId="805304910" sldId="264"/>
            <ac:cxnSpMk id="93" creationId="{52F5DE35-776B-4C7D-AF2E-514E68BDD2F6}"/>
          </ac:cxnSpMkLst>
        </pc:cxnChg>
        <pc:cxnChg chg="add">
          <ac:chgData name="Camilla Cselenyi" userId="85641a7c-0221-4885-ae6c-bdf54a064da6" providerId="ADAL" clId="{AAE8AC74-E9DB-40A4-8989-20B2EE4B29A4}" dt="2023-08-23T14:35:58.885" v="6408" actId="26606"/>
          <ac:cxnSpMkLst>
            <pc:docMk/>
            <pc:sldMk cId="805304910" sldId="264"/>
            <ac:cxnSpMk id="94" creationId="{4A65E4E8-1272-4386-BDFE-0129D7A7E2D4}"/>
          </ac:cxnSpMkLst>
        </pc:cxnChg>
        <pc:cxnChg chg="add">
          <ac:chgData name="Camilla Cselenyi" userId="85641a7c-0221-4885-ae6c-bdf54a064da6" providerId="ADAL" clId="{AAE8AC74-E9DB-40A4-8989-20B2EE4B29A4}" dt="2023-08-23T14:35:58.885" v="6408" actId="26606"/>
          <ac:cxnSpMkLst>
            <pc:docMk/>
            <pc:sldMk cId="805304910" sldId="264"/>
            <ac:cxnSpMk id="95" creationId="{A6515F51-DBC6-42B8-9C34-749F69BB6561}"/>
          </ac:cxnSpMkLst>
        </pc:cxnChg>
        <pc:cxnChg chg="add">
          <ac:chgData name="Camilla Cselenyi" userId="85641a7c-0221-4885-ae6c-bdf54a064da6" providerId="ADAL" clId="{AAE8AC74-E9DB-40A4-8989-20B2EE4B29A4}" dt="2023-08-23T14:35:58.885" v="6408" actId="26606"/>
          <ac:cxnSpMkLst>
            <pc:docMk/>
            <pc:sldMk cId="805304910" sldId="264"/>
            <ac:cxnSpMk id="96" creationId="{873F5967-4993-405D-A3E6-84DCEFF44C2A}"/>
          </ac:cxnSpMkLst>
        </pc:cxnChg>
        <pc:cxnChg chg="add">
          <ac:chgData name="Camilla Cselenyi" userId="85641a7c-0221-4885-ae6c-bdf54a064da6" providerId="ADAL" clId="{AAE8AC74-E9DB-40A4-8989-20B2EE4B29A4}" dt="2023-08-23T14:35:58.885" v="6408" actId="26606"/>
          <ac:cxnSpMkLst>
            <pc:docMk/>
            <pc:sldMk cId="805304910" sldId="264"/>
            <ac:cxnSpMk id="97" creationId="{A3A523CC-BD6C-4A0D-B9DB-1DC2CE1E22F0}"/>
          </ac:cxnSpMkLst>
        </pc:cxnChg>
      </pc:sldChg>
      <pc:sldChg chg="modSp new mod">
        <pc:chgData name="Camilla Cselenyi" userId="85641a7c-0221-4885-ae6c-bdf54a064da6" providerId="ADAL" clId="{AAE8AC74-E9DB-40A4-8989-20B2EE4B29A4}" dt="2023-08-24T10:35:27.935" v="7872" actId="20577"/>
        <pc:sldMkLst>
          <pc:docMk/>
          <pc:sldMk cId="451252924" sldId="265"/>
        </pc:sldMkLst>
        <pc:spChg chg="mod">
          <ac:chgData name="Camilla Cselenyi" userId="85641a7c-0221-4885-ae6c-bdf54a064da6" providerId="ADAL" clId="{AAE8AC74-E9DB-40A4-8989-20B2EE4B29A4}" dt="2023-08-23T11:18:22.471" v="1520" actId="20577"/>
          <ac:spMkLst>
            <pc:docMk/>
            <pc:sldMk cId="451252924" sldId="265"/>
            <ac:spMk id="2" creationId="{DA14A58F-0121-E5C2-BA8C-26DE1EBD8304}"/>
          </ac:spMkLst>
        </pc:spChg>
        <pc:spChg chg="mod">
          <ac:chgData name="Camilla Cselenyi" userId="85641a7c-0221-4885-ae6c-bdf54a064da6" providerId="ADAL" clId="{AAE8AC74-E9DB-40A4-8989-20B2EE4B29A4}" dt="2023-08-24T10:35:27.935" v="7872" actId="20577"/>
          <ac:spMkLst>
            <pc:docMk/>
            <pc:sldMk cId="451252924" sldId="265"/>
            <ac:spMk id="3" creationId="{9FB1ED1E-1E85-FE4A-4B0C-CC3596BFAD14}"/>
          </ac:spMkLst>
        </pc:spChg>
      </pc:sldChg>
      <pc:sldChg chg="modSp new mod">
        <pc:chgData name="Camilla Cselenyi" userId="85641a7c-0221-4885-ae6c-bdf54a064da6" providerId="ADAL" clId="{AAE8AC74-E9DB-40A4-8989-20B2EE4B29A4}" dt="2023-08-23T13:27:42.655" v="6127" actId="20577"/>
        <pc:sldMkLst>
          <pc:docMk/>
          <pc:sldMk cId="3766391055" sldId="266"/>
        </pc:sldMkLst>
        <pc:spChg chg="mod">
          <ac:chgData name="Camilla Cselenyi" userId="85641a7c-0221-4885-ae6c-bdf54a064da6" providerId="ADAL" clId="{AAE8AC74-E9DB-40A4-8989-20B2EE4B29A4}" dt="2023-08-23T11:49:17.539" v="2336" actId="20577"/>
          <ac:spMkLst>
            <pc:docMk/>
            <pc:sldMk cId="3766391055" sldId="266"/>
            <ac:spMk id="2" creationId="{573B580D-4BDA-EF13-174C-B8A2702600B6}"/>
          </ac:spMkLst>
        </pc:spChg>
        <pc:spChg chg="mod">
          <ac:chgData name="Camilla Cselenyi" userId="85641a7c-0221-4885-ae6c-bdf54a064da6" providerId="ADAL" clId="{AAE8AC74-E9DB-40A4-8989-20B2EE4B29A4}" dt="2023-08-23T13:27:42.655" v="6127" actId="20577"/>
          <ac:spMkLst>
            <pc:docMk/>
            <pc:sldMk cId="3766391055" sldId="266"/>
            <ac:spMk id="3" creationId="{28295BA6-7780-159E-1C5B-19C79D83E455}"/>
          </ac:spMkLst>
        </pc:spChg>
      </pc:sldChg>
      <pc:sldChg chg="addSp modSp new mod setBg">
        <pc:chgData name="Camilla Cselenyi" userId="85641a7c-0221-4885-ae6c-bdf54a064da6" providerId="ADAL" clId="{AAE8AC74-E9DB-40A4-8989-20B2EE4B29A4}" dt="2023-08-24T10:39:17.014" v="7914" actId="255"/>
        <pc:sldMkLst>
          <pc:docMk/>
          <pc:sldMk cId="1997106158" sldId="267"/>
        </pc:sldMkLst>
        <pc:spChg chg="mod">
          <ac:chgData name="Camilla Cselenyi" userId="85641a7c-0221-4885-ae6c-bdf54a064da6" providerId="ADAL" clId="{AAE8AC74-E9DB-40A4-8989-20B2EE4B29A4}" dt="2023-08-24T10:39:17.014" v="7914" actId="255"/>
          <ac:spMkLst>
            <pc:docMk/>
            <pc:sldMk cId="1997106158" sldId="267"/>
            <ac:spMk id="2" creationId="{02DA4E39-6A71-DC4F-8232-D12F48B96334}"/>
          </ac:spMkLst>
        </pc:spChg>
        <pc:spChg chg="mod">
          <ac:chgData name="Camilla Cselenyi" userId="85641a7c-0221-4885-ae6c-bdf54a064da6" providerId="ADAL" clId="{AAE8AC74-E9DB-40A4-8989-20B2EE4B29A4}" dt="2023-08-24T10:39:05.605" v="7913" actId="14100"/>
          <ac:spMkLst>
            <pc:docMk/>
            <pc:sldMk cId="1997106158" sldId="267"/>
            <ac:spMk id="3" creationId="{01D88ABC-6059-CFDB-931B-84EA43F068F6}"/>
          </ac:spMkLst>
        </pc:spChg>
        <pc:spChg chg="add">
          <ac:chgData name="Camilla Cselenyi" userId="85641a7c-0221-4885-ae6c-bdf54a064da6" providerId="ADAL" clId="{AAE8AC74-E9DB-40A4-8989-20B2EE4B29A4}" dt="2023-08-24T10:38:46.480" v="7909" actId="26606"/>
          <ac:spMkLst>
            <pc:docMk/>
            <pc:sldMk cId="1997106158" sldId="267"/>
            <ac:spMk id="9" creationId="{D6309531-94CD-4CF6-AACE-80EC085E0F34}"/>
          </ac:spMkLst>
        </pc:spChg>
        <pc:spChg chg="add">
          <ac:chgData name="Camilla Cselenyi" userId="85641a7c-0221-4885-ae6c-bdf54a064da6" providerId="ADAL" clId="{AAE8AC74-E9DB-40A4-8989-20B2EE4B29A4}" dt="2023-08-24T10:38:46.480" v="7909" actId="26606"/>
          <ac:spMkLst>
            <pc:docMk/>
            <pc:sldMk cId="1997106158" sldId="267"/>
            <ac:spMk id="11" creationId="{DC829807-7791-462F-8C59-969B0EC71AB9}"/>
          </ac:spMkLst>
        </pc:spChg>
        <pc:picChg chg="add mod">
          <ac:chgData name="Camilla Cselenyi" userId="85641a7c-0221-4885-ae6c-bdf54a064da6" providerId="ADAL" clId="{AAE8AC74-E9DB-40A4-8989-20B2EE4B29A4}" dt="2023-08-24T10:39:01.255" v="7912" actId="14100"/>
          <ac:picMkLst>
            <pc:docMk/>
            <pc:sldMk cId="1997106158" sldId="267"/>
            <ac:picMk id="5" creationId="{D4FAB1C2-3555-8EC7-0AE1-97EE4D387E2F}"/>
          </ac:picMkLst>
        </pc:picChg>
        <pc:cxnChg chg="add">
          <ac:chgData name="Camilla Cselenyi" userId="85641a7c-0221-4885-ae6c-bdf54a064da6" providerId="ADAL" clId="{AAE8AC74-E9DB-40A4-8989-20B2EE4B29A4}" dt="2023-08-24T10:38:46.480" v="7909" actId="26606"/>
          <ac:cxnSpMkLst>
            <pc:docMk/>
            <pc:sldMk cId="1997106158" sldId="267"/>
            <ac:cxnSpMk id="13" creationId="{F75BF611-D2A5-4454-8C47-95B0BC422843}"/>
          </ac:cxnSpMkLst>
        </pc:cxnChg>
        <pc:cxnChg chg="add">
          <ac:chgData name="Camilla Cselenyi" userId="85641a7c-0221-4885-ae6c-bdf54a064da6" providerId="ADAL" clId="{AAE8AC74-E9DB-40A4-8989-20B2EE4B29A4}" dt="2023-08-24T10:38:46.480" v="7909" actId="26606"/>
          <ac:cxnSpMkLst>
            <pc:docMk/>
            <pc:sldMk cId="1997106158" sldId="267"/>
            <ac:cxnSpMk id="15" creationId="{DC2312DA-BDBD-40EE-84AB-53293C1CDE04}"/>
          </ac:cxnSpMkLst>
        </pc:cxnChg>
      </pc:sldChg>
      <pc:sldChg chg="modSp new mod ord">
        <pc:chgData name="Camilla Cselenyi" userId="85641a7c-0221-4885-ae6c-bdf54a064da6" providerId="ADAL" clId="{AAE8AC74-E9DB-40A4-8989-20B2EE4B29A4}" dt="2023-08-23T15:15:18.507" v="6652" actId="20577"/>
        <pc:sldMkLst>
          <pc:docMk/>
          <pc:sldMk cId="3589683656" sldId="268"/>
        </pc:sldMkLst>
        <pc:spChg chg="mod">
          <ac:chgData name="Camilla Cselenyi" userId="85641a7c-0221-4885-ae6c-bdf54a064da6" providerId="ADAL" clId="{AAE8AC74-E9DB-40A4-8989-20B2EE4B29A4}" dt="2023-08-23T12:10:28.263" v="3163" actId="20577"/>
          <ac:spMkLst>
            <pc:docMk/>
            <pc:sldMk cId="3589683656" sldId="268"/>
            <ac:spMk id="2" creationId="{7EDB5945-9EC2-A099-2D84-0CD6F9AB2099}"/>
          </ac:spMkLst>
        </pc:spChg>
        <pc:spChg chg="mod">
          <ac:chgData name="Camilla Cselenyi" userId="85641a7c-0221-4885-ae6c-bdf54a064da6" providerId="ADAL" clId="{AAE8AC74-E9DB-40A4-8989-20B2EE4B29A4}" dt="2023-08-23T15:15:18.507" v="6652" actId="20577"/>
          <ac:spMkLst>
            <pc:docMk/>
            <pc:sldMk cId="3589683656" sldId="268"/>
            <ac:spMk id="3" creationId="{B1B5D8B1-F313-A924-A936-6373226C6783}"/>
          </ac:spMkLst>
        </pc:spChg>
      </pc:sldChg>
      <pc:sldChg chg="addSp delSp modSp new mod setBg">
        <pc:chgData name="Camilla Cselenyi" userId="85641a7c-0221-4885-ae6c-bdf54a064da6" providerId="ADAL" clId="{AAE8AC74-E9DB-40A4-8989-20B2EE4B29A4}" dt="2023-08-24T10:36:57.632" v="7907" actId="20577"/>
        <pc:sldMkLst>
          <pc:docMk/>
          <pc:sldMk cId="1799131110" sldId="269"/>
        </pc:sldMkLst>
        <pc:spChg chg="mod">
          <ac:chgData name="Camilla Cselenyi" userId="85641a7c-0221-4885-ae6c-bdf54a064da6" providerId="ADAL" clId="{AAE8AC74-E9DB-40A4-8989-20B2EE4B29A4}" dt="2023-08-23T14:24:31.461" v="6371" actId="14100"/>
          <ac:spMkLst>
            <pc:docMk/>
            <pc:sldMk cId="1799131110" sldId="269"/>
            <ac:spMk id="2" creationId="{812A5CB3-AF65-16E2-CFE6-97A151B973C0}"/>
          </ac:spMkLst>
        </pc:spChg>
        <pc:spChg chg="mod ord">
          <ac:chgData name="Camilla Cselenyi" userId="85641a7c-0221-4885-ae6c-bdf54a064da6" providerId="ADAL" clId="{AAE8AC74-E9DB-40A4-8989-20B2EE4B29A4}" dt="2023-08-24T10:36:57.632" v="7907" actId="20577"/>
          <ac:spMkLst>
            <pc:docMk/>
            <pc:sldMk cId="1799131110" sldId="269"/>
            <ac:spMk id="3" creationId="{DF529223-3E76-FD23-0D36-6D6E321A618A}"/>
          </ac:spMkLst>
        </pc:spChg>
        <pc:spChg chg="add del">
          <ac:chgData name="Camilla Cselenyi" userId="85641a7c-0221-4885-ae6c-bdf54a064da6" providerId="ADAL" clId="{AAE8AC74-E9DB-40A4-8989-20B2EE4B29A4}" dt="2023-08-23T14:24:10.980" v="6366" actId="26606"/>
          <ac:spMkLst>
            <pc:docMk/>
            <pc:sldMk cId="1799131110" sldId="269"/>
            <ac:spMk id="10" creationId="{94663D7F-8F94-4130-8F6F-D8425E199781}"/>
          </ac:spMkLst>
        </pc:spChg>
        <pc:spChg chg="add del">
          <ac:chgData name="Camilla Cselenyi" userId="85641a7c-0221-4885-ae6c-bdf54a064da6" providerId="ADAL" clId="{AAE8AC74-E9DB-40A4-8989-20B2EE4B29A4}" dt="2023-08-23T14:23:14.801" v="6337" actId="26606"/>
          <ac:spMkLst>
            <pc:docMk/>
            <pc:sldMk cId="1799131110" sldId="269"/>
            <ac:spMk id="19" creationId="{22171661-0838-4942-A149-8C1B789266A2}"/>
          </ac:spMkLst>
        </pc:spChg>
        <pc:spChg chg="add del">
          <ac:chgData name="Camilla Cselenyi" userId="85641a7c-0221-4885-ae6c-bdf54a064da6" providerId="ADAL" clId="{AAE8AC74-E9DB-40A4-8989-20B2EE4B29A4}" dt="2023-08-23T14:23:25.978" v="6339" actId="26606"/>
          <ac:spMkLst>
            <pc:docMk/>
            <pc:sldMk cId="1799131110" sldId="269"/>
            <ac:spMk id="25" creationId="{8B2BAECB-35E2-4DD9-8B8C-22D215DD0C10}"/>
          </ac:spMkLst>
        </pc:spChg>
        <pc:spChg chg="add del">
          <ac:chgData name="Camilla Cselenyi" userId="85641a7c-0221-4885-ae6c-bdf54a064da6" providerId="ADAL" clId="{AAE8AC74-E9DB-40A4-8989-20B2EE4B29A4}" dt="2023-08-23T14:23:29.249" v="6341" actId="26606"/>
          <ac:spMkLst>
            <pc:docMk/>
            <pc:sldMk cId="1799131110" sldId="269"/>
            <ac:spMk id="28" creationId="{5B8092E2-D77A-4CE6-BB2D-6269784456A0}"/>
          </ac:spMkLst>
        </pc:spChg>
        <pc:spChg chg="add del">
          <ac:chgData name="Camilla Cselenyi" userId="85641a7c-0221-4885-ae6c-bdf54a064da6" providerId="ADAL" clId="{AAE8AC74-E9DB-40A4-8989-20B2EE4B29A4}" dt="2023-08-23T14:23:29.249" v="6341" actId="26606"/>
          <ac:spMkLst>
            <pc:docMk/>
            <pc:sldMk cId="1799131110" sldId="269"/>
            <ac:spMk id="30" creationId="{D02CD835-4B0F-45D6-9B85-B049A1005789}"/>
          </ac:spMkLst>
        </pc:spChg>
        <pc:spChg chg="add del">
          <ac:chgData name="Camilla Cselenyi" userId="85641a7c-0221-4885-ae6c-bdf54a064da6" providerId="ADAL" clId="{AAE8AC74-E9DB-40A4-8989-20B2EE4B29A4}" dt="2023-08-23T14:23:32.212" v="6343" actId="26606"/>
          <ac:spMkLst>
            <pc:docMk/>
            <pc:sldMk cId="1799131110" sldId="269"/>
            <ac:spMk id="36" creationId="{D6309531-94CD-4CF6-AACE-80EC085E0F34}"/>
          </ac:spMkLst>
        </pc:spChg>
        <pc:spChg chg="add del">
          <ac:chgData name="Camilla Cselenyi" userId="85641a7c-0221-4885-ae6c-bdf54a064da6" providerId="ADAL" clId="{AAE8AC74-E9DB-40A4-8989-20B2EE4B29A4}" dt="2023-08-23T14:23:32.212" v="6343" actId="26606"/>
          <ac:spMkLst>
            <pc:docMk/>
            <pc:sldMk cId="1799131110" sldId="269"/>
            <ac:spMk id="37" creationId="{DC829807-7791-462F-8C59-969B0EC71AB9}"/>
          </ac:spMkLst>
        </pc:spChg>
        <pc:spChg chg="add del">
          <ac:chgData name="Camilla Cselenyi" userId="85641a7c-0221-4885-ae6c-bdf54a064da6" providerId="ADAL" clId="{AAE8AC74-E9DB-40A4-8989-20B2EE4B29A4}" dt="2023-08-23T14:23:38.681" v="6345" actId="26606"/>
          <ac:spMkLst>
            <pc:docMk/>
            <pc:sldMk cId="1799131110" sldId="269"/>
            <ac:spMk id="41" creationId="{15F0A9D0-BB35-4CAB-B92D-E061B9D8E3BD}"/>
          </ac:spMkLst>
        </pc:spChg>
        <pc:spChg chg="add del">
          <ac:chgData name="Camilla Cselenyi" userId="85641a7c-0221-4885-ae6c-bdf54a064da6" providerId="ADAL" clId="{AAE8AC74-E9DB-40A4-8989-20B2EE4B29A4}" dt="2023-08-23T14:23:41.926" v="6347" actId="26606"/>
          <ac:spMkLst>
            <pc:docMk/>
            <pc:sldMk cId="1799131110" sldId="269"/>
            <ac:spMk id="48" creationId="{DD16DE02-C2C8-477C-9FD7-70A983BDEA14}"/>
          </ac:spMkLst>
        </pc:spChg>
        <pc:spChg chg="add del">
          <ac:chgData name="Camilla Cselenyi" userId="85641a7c-0221-4885-ae6c-bdf54a064da6" providerId="ADAL" clId="{AAE8AC74-E9DB-40A4-8989-20B2EE4B29A4}" dt="2023-08-23T14:23:41.926" v="6347" actId="26606"/>
          <ac:spMkLst>
            <pc:docMk/>
            <pc:sldMk cId="1799131110" sldId="269"/>
            <ac:spMk id="49" creationId="{D13AF29F-D5EC-4489-BF8F-3B356C5972CD}"/>
          </ac:spMkLst>
        </pc:spChg>
        <pc:spChg chg="add del">
          <ac:chgData name="Camilla Cselenyi" userId="85641a7c-0221-4885-ae6c-bdf54a064da6" providerId="ADAL" clId="{AAE8AC74-E9DB-40A4-8989-20B2EE4B29A4}" dt="2023-08-23T14:23:43.804" v="6349" actId="26606"/>
          <ac:spMkLst>
            <pc:docMk/>
            <pc:sldMk cId="1799131110" sldId="269"/>
            <ac:spMk id="56" creationId="{21FBE127-D2A6-4FA3-A6B9-B8FD1DE4BE39}"/>
          </ac:spMkLst>
        </pc:spChg>
        <pc:spChg chg="add del">
          <ac:chgData name="Camilla Cselenyi" userId="85641a7c-0221-4885-ae6c-bdf54a064da6" providerId="ADAL" clId="{AAE8AC74-E9DB-40A4-8989-20B2EE4B29A4}" dt="2023-08-23T14:23:50.425" v="6351" actId="26606"/>
          <ac:spMkLst>
            <pc:docMk/>
            <pc:sldMk cId="1799131110" sldId="269"/>
            <ac:spMk id="62" creationId="{5B8092E2-D77A-4CE6-BB2D-6269784456A0}"/>
          </ac:spMkLst>
        </pc:spChg>
        <pc:spChg chg="add del">
          <ac:chgData name="Camilla Cselenyi" userId="85641a7c-0221-4885-ae6c-bdf54a064da6" providerId="ADAL" clId="{AAE8AC74-E9DB-40A4-8989-20B2EE4B29A4}" dt="2023-08-23T14:23:50.425" v="6351" actId="26606"/>
          <ac:spMkLst>
            <pc:docMk/>
            <pc:sldMk cId="1799131110" sldId="269"/>
            <ac:spMk id="63" creationId="{D02CD835-4B0F-45D6-9B85-B049A1005789}"/>
          </ac:spMkLst>
        </pc:spChg>
        <pc:spChg chg="add del">
          <ac:chgData name="Camilla Cselenyi" userId="85641a7c-0221-4885-ae6c-bdf54a064da6" providerId="ADAL" clId="{AAE8AC74-E9DB-40A4-8989-20B2EE4B29A4}" dt="2023-08-23T14:23:52.365" v="6353" actId="26606"/>
          <ac:spMkLst>
            <pc:docMk/>
            <pc:sldMk cId="1799131110" sldId="269"/>
            <ac:spMk id="69" creationId="{7E105210-61FE-4E9D-9076-A5618FDA8D0C}"/>
          </ac:spMkLst>
        </pc:spChg>
        <pc:spChg chg="add del">
          <ac:chgData name="Camilla Cselenyi" userId="85641a7c-0221-4885-ae6c-bdf54a064da6" providerId="ADAL" clId="{AAE8AC74-E9DB-40A4-8989-20B2EE4B29A4}" dt="2023-08-23T14:23:54.390" v="6355" actId="26606"/>
          <ac:spMkLst>
            <pc:docMk/>
            <pc:sldMk cId="1799131110" sldId="269"/>
            <ac:spMk id="73" creationId="{96493F34-B007-4F88-83C1-12063F3D539E}"/>
          </ac:spMkLst>
        </pc:spChg>
        <pc:spChg chg="add del">
          <ac:chgData name="Camilla Cselenyi" userId="85641a7c-0221-4885-ae6c-bdf54a064da6" providerId="ADAL" clId="{AAE8AC74-E9DB-40A4-8989-20B2EE4B29A4}" dt="2023-08-23T14:23:54.390" v="6355" actId="26606"/>
          <ac:spMkLst>
            <pc:docMk/>
            <pc:sldMk cId="1799131110" sldId="269"/>
            <ac:spMk id="74" creationId="{2A9F10D5-969B-46A5-8D52-AFF8DFF6C3D2}"/>
          </ac:spMkLst>
        </pc:spChg>
        <pc:spChg chg="add del">
          <ac:chgData name="Camilla Cselenyi" userId="85641a7c-0221-4885-ae6c-bdf54a064da6" providerId="ADAL" clId="{AAE8AC74-E9DB-40A4-8989-20B2EE4B29A4}" dt="2023-08-23T14:23:57.791" v="6357" actId="26606"/>
          <ac:spMkLst>
            <pc:docMk/>
            <pc:sldMk cId="1799131110" sldId="269"/>
            <ac:spMk id="77" creationId="{22171661-0838-4942-A149-8C1B789266A2}"/>
          </ac:spMkLst>
        </pc:spChg>
        <pc:spChg chg="add del">
          <ac:chgData name="Camilla Cselenyi" userId="85641a7c-0221-4885-ae6c-bdf54a064da6" providerId="ADAL" clId="{AAE8AC74-E9DB-40A4-8989-20B2EE4B29A4}" dt="2023-08-23T14:23:57.791" v="6357" actId="26606"/>
          <ac:spMkLst>
            <pc:docMk/>
            <pc:sldMk cId="1799131110" sldId="269"/>
            <ac:spMk id="78" creationId="{5C569A89-4BBD-4E62-9A37-D553FBF9F7AD}"/>
          </ac:spMkLst>
        </pc:spChg>
        <pc:spChg chg="add del">
          <ac:chgData name="Camilla Cselenyi" userId="85641a7c-0221-4885-ae6c-bdf54a064da6" providerId="ADAL" clId="{AAE8AC74-E9DB-40A4-8989-20B2EE4B29A4}" dt="2023-08-23T14:23:58.687" v="6359" actId="26606"/>
          <ac:spMkLst>
            <pc:docMk/>
            <pc:sldMk cId="1799131110" sldId="269"/>
            <ac:spMk id="81" creationId="{94663D7F-8F94-4130-8F6F-D8425E199781}"/>
          </ac:spMkLst>
        </pc:spChg>
        <pc:spChg chg="add del">
          <ac:chgData name="Camilla Cselenyi" userId="85641a7c-0221-4885-ae6c-bdf54a064da6" providerId="ADAL" clId="{AAE8AC74-E9DB-40A4-8989-20B2EE4B29A4}" dt="2023-08-23T14:24:02.736" v="6361" actId="26606"/>
          <ac:spMkLst>
            <pc:docMk/>
            <pc:sldMk cId="1799131110" sldId="269"/>
            <ac:spMk id="85" creationId="{D6309531-94CD-4CF6-AACE-80EC085E0F34}"/>
          </ac:spMkLst>
        </pc:spChg>
        <pc:spChg chg="add del">
          <ac:chgData name="Camilla Cselenyi" userId="85641a7c-0221-4885-ae6c-bdf54a064da6" providerId="ADAL" clId="{AAE8AC74-E9DB-40A4-8989-20B2EE4B29A4}" dt="2023-08-23T14:24:09.677" v="6363" actId="26606"/>
          <ac:spMkLst>
            <pc:docMk/>
            <pc:sldMk cId="1799131110" sldId="269"/>
            <ac:spMk id="88" creationId="{22171661-0838-4942-A149-8C1B789266A2}"/>
          </ac:spMkLst>
        </pc:spChg>
        <pc:spChg chg="add del">
          <ac:chgData name="Camilla Cselenyi" userId="85641a7c-0221-4885-ae6c-bdf54a064da6" providerId="ADAL" clId="{AAE8AC74-E9DB-40A4-8989-20B2EE4B29A4}" dt="2023-08-23T14:24:10.980" v="6365" actId="26606"/>
          <ac:spMkLst>
            <pc:docMk/>
            <pc:sldMk cId="1799131110" sldId="269"/>
            <ac:spMk id="92" creationId="{8B2BAECB-35E2-4DD9-8B8C-22D215DD0C10}"/>
          </ac:spMkLst>
        </pc:spChg>
        <pc:spChg chg="add">
          <ac:chgData name="Camilla Cselenyi" userId="85641a7c-0221-4885-ae6c-bdf54a064da6" providerId="ADAL" clId="{AAE8AC74-E9DB-40A4-8989-20B2EE4B29A4}" dt="2023-08-23T14:24:10.980" v="6366" actId="26606"/>
          <ac:spMkLst>
            <pc:docMk/>
            <pc:sldMk cId="1799131110" sldId="269"/>
            <ac:spMk id="95" creationId="{22171661-0838-4942-A149-8C1B789266A2}"/>
          </ac:spMkLst>
        </pc:spChg>
        <pc:picChg chg="add mod ord">
          <ac:chgData name="Camilla Cselenyi" userId="85641a7c-0221-4885-ae6c-bdf54a064da6" providerId="ADAL" clId="{AAE8AC74-E9DB-40A4-8989-20B2EE4B29A4}" dt="2023-08-23T14:24:14.912" v="6367" actId="14100"/>
          <ac:picMkLst>
            <pc:docMk/>
            <pc:sldMk cId="1799131110" sldId="269"/>
            <ac:picMk id="5" creationId="{687F7BAB-699B-F0EA-67B5-10BA8C9A538C}"/>
          </ac:picMkLst>
        </pc:picChg>
        <pc:cxnChg chg="add del">
          <ac:chgData name="Camilla Cselenyi" userId="85641a7c-0221-4885-ae6c-bdf54a064da6" providerId="ADAL" clId="{AAE8AC74-E9DB-40A4-8989-20B2EE4B29A4}" dt="2023-08-23T14:24:10.980" v="6366" actId="26606"/>
          <ac:cxnSpMkLst>
            <pc:docMk/>
            <pc:sldMk cId="1799131110" sldId="269"/>
            <ac:cxnSpMk id="12" creationId="{6ACA524F-0019-4FDE-ADD8-1CA3D35A1664}"/>
          </ac:cxnSpMkLst>
        </pc:cxnChg>
        <pc:cxnChg chg="add del">
          <ac:chgData name="Camilla Cselenyi" userId="85641a7c-0221-4885-ae6c-bdf54a064da6" providerId="ADAL" clId="{AAE8AC74-E9DB-40A4-8989-20B2EE4B29A4}" dt="2023-08-23T14:24:10.980" v="6366" actId="26606"/>
          <ac:cxnSpMkLst>
            <pc:docMk/>
            <pc:sldMk cId="1799131110" sldId="269"/>
            <ac:cxnSpMk id="14" creationId="{5FB2A255-E82B-4AB2-A27E-2A9A250EFBC9}"/>
          </ac:cxnSpMkLst>
        </pc:cxnChg>
        <pc:cxnChg chg="add del">
          <ac:chgData name="Camilla Cselenyi" userId="85641a7c-0221-4885-ae6c-bdf54a064da6" providerId="ADAL" clId="{AAE8AC74-E9DB-40A4-8989-20B2EE4B29A4}" dt="2023-08-23T14:23:14.801" v="6337" actId="26606"/>
          <ac:cxnSpMkLst>
            <pc:docMk/>
            <pc:sldMk cId="1799131110" sldId="269"/>
            <ac:cxnSpMk id="21" creationId="{BB04A404-AF1E-4EC9-AF7D-46C68BFCEBB6}"/>
          </ac:cxnSpMkLst>
        </pc:cxnChg>
        <pc:cxnChg chg="add del">
          <ac:chgData name="Camilla Cselenyi" userId="85641a7c-0221-4885-ae6c-bdf54a064da6" providerId="ADAL" clId="{AAE8AC74-E9DB-40A4-8989-20B2EE4B29A4}" dt="2023-08-23T14:23:14.801" v="6337" actId="26606"/>
          <ac:cxnSpMkLst>
            <pc:docMk/>
            <pc:sldMk cId="1799131110" sldId="269"/>
            <ac:cxnSpMk id="23" creationId="{B1874503-FE8B-408C-ABAF-2B72BAC29666}"/>
          </ac:cxnSpMkLst>
        </pc:cxnChg>
        <pc:cxnChg chg="add del">
          <ac:chgData name="Camilla Cselenyi" userId="85641a7c-0221-4885-ae6c-bdf54a064da6" providerId="ADAL" clId="{AAE8AC74-E9DB-40A4-8989-20B2EE4B29A4}" dt="2023-08-23T14:23:25.978" v="6339" actId="26606"/>
          <ac:cxnSpMkLst>
            <pc:docMk/>
            <pc:sldMk cId="1799131110" sldId="269"/>
            <ac:cxnSpMk id="26" creationId="{13AC671C-E66F-43C5-A66A-C477339DD232}"/>
          </ac:cxnSpMkLst>
        </pc:cxnChg>
        <pc:cxnChg chg="add del">
          <ac:chgData name="Camilla Cselenyi" userId="85641a7c-0221-4885-ae6c-bdf54a064da6" providerId="ADAL" clId="{AAE8AC74-E9DB-40A4-8989-20B2EE4B29A4}" dt="2023-08-23T14:23:29.249" v="6341" actId="26606"/>
          <ac:cxnSpMkLst>
            <pc:docMk/>
            <pc:sldMk cId="1799131110" sldId="269"/>
            <ac:cxnSpMk id="27" creationId="{7D02BE56-7EB5-4E62-B6E2-1C49E470A964}"/>
          </ac:cxnSpMkLst>
        </pc:cxnChg>
        <pc:cxnChg chg="add del">
          <ac:chgData name="Camilla Cselenyi" userId="85641a7c-0221-4885-ae6c-bdf54a064da6" providerId="ADAL" clId="{AAE8AC74-E9DB-40A4-8989-20B2EE4B29A4}" dt="2023-08-23T14:23:29.249" v="6341" actId="26606"/>
          <ac:cxnSpMkLst>
            <pc:docMk/>
            <pc:sldMk cId="1799131110" sldId="269"/>
            <ac:cxnSpMk id="29" creationId="{C4595B06-EDA5-4E45-BED4-7891E7E0CD4D}"/>
          </ac:cxnSpMkLst>
        </pc:cxnChg>
        <pc:cxnChg chg="add del">
          <ac:chgData name="Camilla Cselenyi" userId="85641a7c-0221-4885-ae6c-bdf54a064da6" providerId="ADAL" clId="{AAE8AC74-E9DB-40A4-8989-20B2EE4B29A4}" dt="2023-08-23T14:23:29.249" v="6341" actId="26606"/>
          <ac:cxnSpMkLst>
            <pc:docMk/>
            <pc:sldMk cId="1799131110" sldId="269"/>
            <ac:cxnSpMk id="31" creationId="{D79C9A5D-F572-476A-99A9-700077150BB3}"/>
          </ac:cxnSpMkLst>
        </pc:cxnChg>
        <pc:cxnChg chg="add del">
          <ac:chgData name="Camilla Cselenyi" userId="85641a7c-0221-4885-ae6c-bdf54a064da6" providerId="ADAL" clId="{AAE8AC74-E9DB-40A4-8989-20B2EE4B29A4}" dt="2023-08-23T14:23:29.249" v="6341" actId="26606"/>
          <ac:cxnSpMkLst>
            <pc:docMk/>
            <pc:sldMk cId="1799131110" sldId="269"/>
            <ac:cxnSpMk id="32" creationId="{7971A1EC-5980-40B2-973F-0D3D6630DBE1}"/>
          </ac:cxnSpMkLst>
        </pc:cxnChg>
        <pc:cxnChg chg="add del">
          <ac:chgData name="Camilla Cselenyi" userId="85641a7c-0221-4885-ae6c-bdf54a064da6" providerId="ADAL" clId="{AAE8AC74-E9DB-40A4-8989-20B2EE4B29A4}" dt="2023-08-23T14:23:29.249" v="6341" actId="26606"/>
          <ac:cxnSpMkLst>
            <pc:docMk/>
            <pc:sldMk cId="1799131110" sldId="269"/>
            <ac:cxnSpMk id="33" creationId="{59592DA5-68A4-46A6-90EA-F0304FF8EED7}"/>
          </ac:cxnSpMkLst>
        </pc:cxnChg>
        <pc:cxnChg chg="add del">
          <ac:chgData name="Camilla Cselenyi" userId="85641a7c-0221-4885-ae6c-bdf54a064da6" providerId="ADAL" clId="{AAE8AC74-E9DB-40A4-8989-20B2EE4B29A4}" dt="2023-08-23T14:23:29.249" v="6341" actId="26606"/>
          <ac:cxnSpMkLst>
            <pc:docMk/>
            <pc:sldMk cId="1799131110" sldId="269"/>
            <ac:cxnSpMk id="34" creationId="{B0049A56-C4C2-4C0F-9F4F-D0E34391D968}"/>
          </ac:cxnSpMkLst>
        </pc:cxnChg>
        <pc:cxnChg chg="add del">
          <ac:chgData name="Camilla Cselenyi" userId="85641a7c-0221-4885-ae6c-bdf54a064da6" providerId="ADAL" clId="{AAE8AC74-E9DB-40A4-8989-20B2EE4B29A4}" dt="2023-08-23T14:23:32.212" v="6343" actId="26606"/>
          <ac:cxnSpMkLst>
            <pc:docMk/>
            <pc:sldMk cId="1799131110" sldId="269"/>
            <ac:cxnSpMk id="38" creationId="{F75BF611-D2A5-4454-8C47-95B0BC422843}"/>
          </ac:cxnSpMkLst>
        </pc:cxnChg>
        <pc:cxnChg chg="add del">
          <ac:chgData name="Camilla Cselenyi" userId="85641a7c-0221-4885-ae6c-bdf54a064da6" providerId="ADAL" clId="{AAE8AC74-E9DB-40A4-8989-20B2EE4B29A4}" dt="2023-08-23T14:23:32.212" v="6343" actId="26606"/>
          <ac:cxnSpMkLst>
            <pc:docMk/>
            <pc:sldMk cId="1799131110" sldId="269"/>
            <ac:cxnSpMk id="39" creationId="{DC2312DA-BDBD-40EE-84AB-53293C1CDE04}"/>
          </ac:cxnSpMkLst>
        </pc:cxnChg>
        <pc:cxnChg chg="add del">
          <ac:chgData name="Camilla Cselenyi" userId="85641a7c-0221-4885-ae6c-bdf54a064da6" providerId="ADAL" clId="{AAE8AC74-E9DB-40A4-8989-20B2EE4B29A4}" dt="2023-08-23T14:23:38.681" v="6345" actId="26606"/>
          <ac:cxnSpMkLst>
            <pc:docMk/>
            <pc:sldMk cId="1799131110" sldId="269"/>
            <ac:cxnSpMk id="42" creationId="{52F5DE35-776B-4C7D-AF2E-514E68BDD2F6}"/>
          </ac:cxnSpMkLst>
        </pc:cxnChg>
        <pc:cxnChg chg="add del">
          <ac:chgData name="Camilla Cselenyi" userId="85641a7c-0221-4885-ae6c-bdf54a064da6" providerId="ADAL" clId="{AAE8AC74-E9DB-40A4-8989-20B2EE4B29A4}" dt="2023-08-23T14:23:38.681" v="6345" actId="26606"/>
          <ac:cxnSpMkLst>
            <pc:docMk/>
            <pc:sldMk cId="1799131110" sldId="269"/>
            <ac:cxnSpMk id="43" creationId="{4A65E4E8-1272-4386-BDFE-0129D7A7E2D4}"/>
          </ac:cxnSpMkLst>
        </pc:cxnChg>
        <pc:cxnChg chg="add del">
          <ac:chgData name="Camilla Cselenyi" userId="85641a7c-0221-4885-ae6c-bdf54a064da6" providerId="ADAL" clId="{AAE8AC74-E9DB-40A4-8989-20B2EE4B29A4}" dt="2023-08-23T14:23:38.681" v="6345" actId="26606"/>
          <ac:cxnSpMkLst>
            <pc:docMk/>
            <pc:sldMk cId="1799131110" sldId="269"/>
            <ac:cxnSpMk id="44" creationId="{A6515F51-DBC6-42B8-9C34-749F69BB6561}"/>
          </ac:cxnSpMkLst>
        </pc:cxnChg>
        <pc:cxnChg chg="add del">
          <ac:chgData name="Camilla Cselenyi" userId="85641a7c-0221-4885-ae6c-bdf54a064da6" providerId="ADAL" clId="{AAE8AC74-E9DB-40A4-8989-20B2EE4B29A4}" dt="2023-08-23T14:23:38.681" v="6345" actId="26606"/>
          <ac:cxnSpMkLst>
            <pc:docMk/>
            <pc:sldMk cId="1799131110" sldId="269"/>
            <ac:cxnSpMk id="45" creationId="{873F5967-4993-405D-A3E6-84DCEFF44C2A}"/>
          </ac:cxnSpMkLst>
        </pc:cxnChg>
        <pc:cxnChg chg="add del">
          <ac:chgData name="Camilla Cselenyi" userId="85641a7c-0221-4885-ae6c-bdf54a064da6" providerId="ADAL" clId="{AAE8AC74-E9DB-40A4-8989-20B2EE4B29A4}" dt="2023-08-23T14:23:38.681" v="6345" actId="26606"/>
          <ac:cxnSpMkLst>
            <pc:docMk/>
            <pc:sldMk cId="1799131110" sldId="269"/>
            <ac:cxnSpMk id="46" creationId="{A3A523CC-BD6C-4A0D-B9DB-1DC2CE1E22F0}"/>
          </ac:cxnSpMkLst>
        </pc:cxnChg>
        <pc:cxnChg chg="add del">
          <ac:chgData name="Camilla Cselenyi" userId="85641a7c-0221-4885-ae6c-bdf54a064da6" providerId="ADAL" clId="{AAE8AC74-E9DB-40A4-8989-20B2EE4B29A4}" dt="2023-08-23T14:23:41.926" v="6347" actId="26606"/>
          <ac:cxnSpMkLst>
            <pc:docMk/>
            <pc:sldMk cId="1799131110" sldId="269"/>
            <ac:cxnSpMk id="50" creationId="{60173A01-F891-430E-B39E-483E711B204B}"/>
          </ac:cxnSpMkLst>
        </pc:cxnChg>
        <pc:cxnChg chg="add del">
          <ac:chgData name="Camilla Cselenyi" userId="85641a7c-0221-4885-ae6c-bdf54a064da6" providerId="ADAL" clId="{AAE8AC74-E9DB-40A4-8989-20B2EE4B29A4}" dt="2023-08-23T14:23:41.926" v="6347" actId="26606"/>
          <ac:cxnSpMkLst>
            <pc:docMk/>
            <pc:sldMk cId="1799131110" sldId="269"/>
            <ac:cxnSpMk id="51" creationId="{1E0363E9-7CD0-497E-88D7-940136490327}"/>
          </ac:cxnSpMkLst>
        </pc:cxnChg>
        <pc:cxnChg chg="add del">
          <ac:chgData name="Camilla Cselenyi" userId="85641a7c-0221-4885-ae6c-bdf54a064da6" providerId="ADAL" clId="{AAE8AC74-E9DB-40A4-8989-20B2EE4B29A4}" dt="2023-08-23T14:23:41.926" v="6347" actId="26606"/>
          <ac:cxnSpMkLst>
            <pc:docMk/>
            <pc:sldMk cId="1799131110" sldId="269"/>
            <ac:cxnSpMk id="52" creationId="{ECCD4B14-FFCC-4CE5-BC9D-DF47AA1AD7F4}"/>
          </ac:cxnSpMkLst>
        </pc:cxnChg>
        <pc:cxnChg chg="add del">
          <ac:chgData name="Camilla Cselenyi" userId="85641a7c-0221-4885-ae6c-bdf54a064da6" providerId="ADAL" clId="{AAE8AC74-E9DB-40A4-8989-20B2EE4B29A4}" dt="2023-08-23T14:23:41.926" v="6347" actId="26606"/>
          <ac:cxnSpMkLst>
            <pc:docMk/>
            <pc:sldMk cId="1799131110" sldId="269"/>
            <ac:cxnSpMk id="53" creationId="{15DED734-54E5-48ED-AEE6-165F24827C70}"/>
          </ac:cxnSpMkLst>
        </pc:cxnChg>
        <pc:cxnChg chg="add del">
          <ac:chgData name="Camilla Cselenyi" userId="85641a7c-0221-4885-ae6c-bdf54a064da6" providerId="ADAL" clId="{AAE8AC74-E9DB-40A4-8989-20B2EE4B29A4}" dt="2023-08-23T14:23:41.926" v="6347" actId="26606"/>
          <ac:cxnSpMkLst>
            <pc:docMk/>
            <pc:sldMk cId="1799131110" sldId="269"/>
            <ac:cxnSpMk id="54" creationId="{34222167-616B-448F-A79B-219A4FD3DDE9}"/>
          </ac:cxnSpMkLst>
        </pc:cxnChg>
        <pc:cxnChg chg="add del">
          <ac:chgData name="Camilla Cselenyi" userId="85641a7c-0221-4885-ae6c-bdf54a064da6" providerId="ADAL" clId="{AAE8AC74-E9DB-40A4-8989-20B2EE4B29A4}" dt="2023-08-23T14:23:43.804" v="6349" actId="26606"/>
          <ac:cxnSpMkLst>
            <pc:docMk/>
            <pc:sldMk cId="1799131110" sldId="269"/>
            <ac:cxnSpMk id="57" creationId="{DDD9C044-4B08-47CC-852C-B22B09675A8C}"/>
          </ac:cxnSpMkLst>
        </pc:cxnChg>
        <pc:cxnChg chg="add del">
          <ac:chgData name="Camilla Cselenyi" userId="85641a7c-0221-4885-ae6c-bdf54a064da6" providerId="ADAL" clId="{AAE8AC74-E9DB-40A4-8989-20B2EE4B29A4}" dt="2023-08-23T14:23:43.804" v="6349" actId="26606"/>
          <ac:cxnSpMkLst>
            <pc:docMk/>
            <pc:sldMk cId="1799131110" sldId="269"/>
            <ac:cxnSpMk id="58" creationId="{5033687E-2F83-4E90-B11A-4B998C15403E}"/>
          </ac:cxnSpMkLst>
        </pc:cxnChg>
        <pc:cxnChg chg="add del">
          <ac:chgData name="Camilla Cselenyi" userId="85641a7c-0221-4885-ae6c-bdf54a064da6" providerId="ADAL" clId="{AAE8AC74-E9DB-40A4-8989-20B2EE4B29A4}" dt="2023-08-23T14:23:43.804" v="6349" actId="26606"/>
          <ac:cxnSpMkLst>
            <pc:docMk/>
            <pc:sldMk cId="1799131110" sldId="269"/>
            <ac:cxnSpMk id="59" creationId="{D292DBC3-1A72-41ED-8432-D0D64FD63148}"/>
          </ac:cxnSpMkLst>
        </pc:cxnChg>
        <pc:cxnChg chg="add del">
          <ac:chgData name="Camilla Cselenyi" userId="85641a7c-0221-4885-ae6c-bdf54a064da6" providerId="ADAL" clId="{AAE8AC74-E9DB-40A4-8989-20B2EE4B29A4}" dt="2023-08-23T14:23:43.804" v="6349" actId="26606"/>
          <ac:cxnSpMkLst>
            <pc:docMk/>
            <pc:sldMk cId="1799131110" sldId="269"/>
            <ac:cxnSpMk id="60" creationId="{99309E4A-5F81-4CAB-B5DB-AB4EB90C7126}"/>
          </ac:cxnSpMkLst>
        </pc:cxnChg>
        <pc:cxnChg chg="add del">
          <ac:chgData name="Camilla Cselenyi" userId="85641a7c-0221-4885-ae6c-bdf54a064da6" providerId="ADAL" clId="{AAE8AC74-E9DB-40A4-8989-20B2EE4B29A4}" dt="2023-08-23T14:23:50.425" v="6351" actId="26606"/>
          <ac:cxnSpMkLst>
            <pc:docMk/>
            <pc:sldMk cId="1799131110" sldId="269"/>
            <ac:cxnSpMk id="64" creationId="{7D02BE56-7EB5-4E62-B6E2-1C49E470A964}"/>
          </ac:cxnSpMkLst>
        </pc:cxnChg>
        <pc:cxnChg chg="add del mod">
          <ac:chgData name="Camilla Cselenyi" userId="85641a7c-0221-4885-ae6c-bdf54a064da6" providerId="ADAL" clId="{AAE8AC74-E9DB-40A4-8989-20B2EE4B29A4}" dt="2023-08-23T14:23:50.425" v="6351" actId="26606"/>
          <ac:cxnSpMkLst>
            <pc:docMk/>
            <pc:sldMk cId="1799131110" sldId="269"/>
            <ac:cxnSpMk id="65" creationId="{C4595B06-EDA5-4E45-BED4-7891E7E0CD4D}"/>
          </ac:cxnSpMkLst>
        </pc:cxnChg>
        <pc:cxnChg chg="add del">
          <ac:chgData name="Camilla Cselenyi" userId="85641a7c-0221-4885-ae6c-bdf54a064da6" providerId="ADAL" clId="{AAE8AC74-E9DB-40A4-8989-20B2EE4B29A4}" dt="2023-08-23T14:23:50.425" v="6351" actId="26606"/>
          <ac:cxnSpMkLst>
            <pc:docMk/>
            <pc:sldMk cId="1799131110" sldId="269"/>
            <ac:cxnSpMk id="66" creationId="{59592DA5-68A4-46A6-90EA-F0304FF8EED7}"/>
          </ac:cxnSpMkLst>
        </pc:cxnChg>
        <pc:cxnChg chg="add del">
          <ac:chgData name="Camilla Cselenyi" userId="85641a7c-0221-4885-ae6c-bdf54a064da6" providerId="ADAL" clId="{AAE8AC74-E9DB-40A4-8989-20B2EE4B29A4}" dt="2023-08-23T14:23:50.425" v="6351" actId="26606"/>
          <ac:cxnSpMkLst>
            <pc:docMk/>
            <pc:sldMk cId="1799131110" sldId="269"/>
            <ac:cxnSpMk id="67" creationId="{D79C9A5D-F572-476A-99A9-700077150BB3}"/>
          </ac:cxnSpMkLst>
        </pc:cxnChg>
        <pc:cxnChg chg="add del">
          <ac:chgData name="Camilla Cselenyi" userId="85641a7c-0221-4885-ae6c-bdf54a064da6" providerId="ADAL" clId="{AAE8AC74-E9DB-40A4-8989-20B2EE4B29A4}" dt="2023-08-23T14:23:52.365" v="6353" actId="26606"/>
          <ac:cxnSpMkLst>
            <pc:docMk/>
            <pc:sldMk cId="1799131110" sldId="269"/>
            <ac:cxnSpMk id="70" creationId="{8C1DF613-CD5C-4D37-9F6C-843AFBBBDEF2}"/>
          </ac:cxnSpMkLst>
        </pc:cxnChg>
        <pc:cxnChg chg="add del">
          <ac:chgData name="Camilla Cselenyi" userId="85641a7c-0221-4885-ae6c-bdf54a064da6" providerId="ADAL" clId="{AAE8AC74-E9DB-40A4-8989-20B2EE4B29A4}" dt="2023-08-23T14:23:52.365" v="6353" actId="26606"/>
          <ac:cxnSpMkLst>
            <pc:docMk/>
            <pc:sldMk cId="1799131110" sldId="269"/>
            <ac:cxnSpMk id="71" creationId="{8CB56F5D-A737-4E56-BCDD-0F992B89C804}"/>
          </ac:cxnSpMkLst>
        </pc:cxnChg>
        <pc:cxnChg chg="add del">
          <ac:chgData name="Camilla Cselenyi" userId="85641a7c-0221-4885-ae6c-bdf54a064da6" providerId="ADAL" clId="{AAE8AC74-E9DB-40A4-8989-20B2EE4B29A4}" dt="2023-08-23T14:23:54.390" v="6355" actId="26606"/>
          <ac:cxnSpMkLst>
            <pc:docMk/>
            <pc:sldMk cId="1799131110" sldId="269"/>
            <ac:cxnSpMk id="75" creationId="{0978701E-0889-4A2E-A270-C42ADEB8CA18}"/>
          </ac:cxnSpMkLst>
        </pc:cxnChg>
        <pc:cxnChg chg="add del">
          <ac:chgData name="Camilla Cselenyi" userId="85641a7c-0221-4885-ae6c-bdf54a064da6" providerId="ADAL" clId="{AAE8AC74-E9DB-40A4-8989-20B2EE4B29A4}" dt="2023-08-23T14:23:57.791" v="6357" actId="26606"/>
          <ac:cxnSpMkLst>
            <pc:docMk/>
            <pc:sldMk cId="1799131110" sldId="269"/>
            <ac:cxnSpMk id="79" creationId="{BB04A404-AF1E-4EC9-AF7D-46C68BFCEBB6}"/>
          </ac:cxnSpMkLst>
        </pc:cxnChg>
        <pc:cxnChg chg="add del">
          <ac:chgData name="Camilla Cselenyi" userId="85641a7c-0221-4885-ae6c-bdf54a064da6" providerId="ADAL" clId="{AAE8AC74-E9DB-40A4-8989-20B2EE4B29A4}" dt="2023-08-23T14:23:58.687" v="6359" actId="26606"/>
          <ac:cxnSpMkLst>
            <pc:docMk/>
            <pc:sldMk cId="1799131110" sldId="269"/>
            <ac:cxnSpMk id="82" creationId="{6ACA524F-0019-4FDE-ADD8-1CA3D35A1664}"/>
          </ac:cxnSpMkLst>
        </pc:cxnChg>
        <pc:cxnChg chg="add del">
          <ac:chgData name="Camilla Cselenyi" userId="85641a7c-0221-4885-ae6c-bdf54a064da6" providerId="ADAL" clId="{AAE8AC74-E9DB-40A4-8989-20B2EE4B29A4}" dt="2023-08-23T14:23:58.687" v="6359" actId="26606"/>
          <ac:cxnSpMkLst>
            <pc:docMk/>
            <pc:sldMk cId="1799131110" sldId="269"/>
            <ac:cxnSpMk id="83" creationId="{5FB2A255-E82B-4AB2-A27E-2A9A250EFBC9}"/>
          </ac:cxnSpMkLst>
        </pc:cxnChg>
        <pc:cxnChg chg="add del">
          <ac:chgData name="Camilla Cselenyi" userId="85641a7c-0221-4885-ae6c-bdf54a064da6" providerId="ADAL" clId="{AAE8AC74-E9DB-40A4-8989-20B2EE4B29A4}" dt="2023-08-23T14:24:02.736" v="6361" actId="26606"/>
          <ac:cxnSpMkLst>
            <pc:docMk/>
            <pc:sldMk cId="1799131110" sldId="269"/>
            <ac:cxnSpMk id="86" creationId="{F75BF611-D2A5-4454-8C47-95B0BC422843}"/>
          </ac:cxnSpMkLst>
        </pc:cxnChg>
        <pc:cxnChg chg="add del">
          <ac:chgData name="Camilla Cselenyi" userId="85641a7c-0221-4885-ae6c-bdf54a064da6" providerId="ADAL" clId="{AAE8AC74-E9DB-40A4-8989-20B2EE4B29A4}" dt="2023-08-23T14:24:09.677" v="6363" actId="26606"/>
          <ac:cxnSpMkLst>
            <pc:docMk/>
            <pc:sldMk cId="1799131110" sldId="269"/>
            <ac:cxnSpMk id="89" creationId="{BB04A404-AF1E-4EC9-AF7D-46C68BFCEBB6}"/>
          </ac:cxnSpMkLst>
        </pc:cxnChg>
        <pc:cxnChg chg="add del">
          <ac:chgData name="Camilla Cselenyi" userId="85641a7c-0221-4885-ae6c-bdf54a064da6" providerId="ADAL" clId="{AAE8AC74-E9DB-40A4-8989-20B2EE4B29A4}" dt="2023-08-23T14:24:09.677" v="6363" actId="26606"/>
          <ac:cxnSpMkLst>
            <pc:docMk/>
            <pc:sldMk cId="1799131110" sldId="269"/>
            <ac:cxnSpMk id="90" creationId="{B1874503-FE8B-408C-ABAF-2B72BAC29666}"/>
          </ac:cxnSpMkLst>
        </pc:cxnChg>
        <pc:cxnChg chg="add del">
          <ac:chgData name="Camilla Cselenyi" userId="85641a7c-0221-4885-ae6c-bdf54a064da6" providerId="ADAL" clId="{AAE8AC74-E9DB-40A4-8989-20B2EE4B29A4}" dt="2023-08-23T14:24:10.980" v="6365" actId="26606"/>
          <ac:cxnSpMkLst>
            <pc:docMk/>
            <pc:sldMk cId="1799131110" sldId="269"/>
            <ac:cxnSpMk id="93" creationId="{13AC671C-E66F-43C5-A66A-C477339DD232}"/>
          </ac:cxnSpMkLst>
        </pc:cxnChg>
        <pc:cxnChg chg="add">
          <ac:chgData name="Camilla Cselenyi" userId="85641a7c-0221-4885-ae6c-bdf54a064da6" providerId="ADAL" clId="{AAE8AC74-E9DB-40A4-8989-20B2EE4B29A4}" dt="2023-08-23T14:24:10.980" v="6366" actId="26606"/>
          <ac:cxnSpMkLst>
            <pc:docMk/>
            <pc:sldMk cId="1799131110" sldId="269"/>
            <ac:cxnSpMk id="96" creationId="{BB04A404-AF1E-4EC9-AF7D-46C68BFCEBB6}"/>
          </ac:cxnSpMkLst>
        </pc:cxnChg>
        <pc:cxnChg chg="add">
          <ac:chgData name="Camilla Cselenyi" userId="85641a7c-0221-4885-ae6c-bdf54a064da6" providerId="ADAL" clId="{AAE8AC74-E9DB-40A4-8989-20B2EE4B29A4}" dt="2023-08-23T14:24:10.980" v="6366" actId="26606"/>
          <ac:cxnSpMkLst>
            <pc:docMk/>
            <pc:sldMk cId="1799131110" sldId="269"/>
            <ac:cxnSpMk id="97" creationId="{B1874503-FE8B-408C-ABAF-2B72BAC29666}"/>
          </ac:cxnSpMkLst>
        </pc:cxnChg>
      </pc:sldChg>
      <pc:sldChg chg="addSp delSp modSp new mod ord setBg">
        <pc:chgData name="Camilla Cselenyi" userId="85641a7c-0221-4885-ae6c-bdf54a064da6" providerId="ADAL" clId="{AAE8AC74-E9DB-40A4-8989-20B2EE4B29A4}" dt="2023-08-23T14:55:29.849" v="6499" actId="1076"/>
        <pc:sldMkLst>
          <pc:docMk/>
          <pc:sldMk cId="2770419190" sldId="270"/>
        </pc:sldMkLst>
        <pc:spChg chg="del mod">
          <ac:chgData name="Camilla Cselenyi" userId="85641a7c-0221-4885-ae6c-bdf54a064da6" providerId="ADAL" clId="{AAE8AC74-E9DB-40A4-8989-20B2EE4B29A4}" dt="2023-08-23T14:52:05.514" v="6481" actId="21"/>
          <ac:spMkLst>
            <pc:docMk/>
            <pc:sldMk cId="2770419190" sldId="270"/>
            <ac:spMk id="2" creationId="{DB894543-F854-0442-BC88-92666AD1FF53}"/>
          </ac:spMkLst>
        </pc:spChg>
        <pc:spChg chg="del">
          <ac:chgData name="Camilla Cselenyi" userId="85641a7c-0221-4885-ae6c-bdf54a064da6" providerId="ADAL" clId="{AAE8AC74-E9DB-40A4-8989-20B2EE4B29A4}" dt="2023-08-23T14:50:13.134" v="6439"/>
          <ac:spMkLst>
            <pc:docMk/>
            <pc:sldMk cId="2770419190" sldId="270"/>
            <ac:spMk id="3" creationId="{03208EA0-D38E-A59E-23E1-4B8BE754DA5F}"/>
          </ac:spMkLst>
        </pc:spChg>
        <pc:spChg chg="add del mod">
          <ac:chgData name="Camilla Cselenyi" userId="85641a7c-0221-4885-ae6c-bdf54a064da6" providerId="ADAL" clId="{AAE8AC74-E9DB-40A4-8989-20B2EE4B29A4}" dt="2023-08-23T14:51:52.318" v="6479" actId="21"/>
          <ac:spMkLst>
            <pc:docMk/>
            <pc:sldMk cId="2770419190" sldId="270"/>
            <ac:spMk id="9" creationId="{24363AFD-8D72-A6FE-EA77-7FD0F4B3F9E8}"/>
          </ac:spMkLst>
        </pc:spChg>
        <pc:spChg chg="add del">
          <ac:chgData name="Camilla Cselenyi" userId="85641a7c-0221-4885-ae6c-bdf54a064da6" providerId="ADAL" clId="{AAE8AC74-E9DB-40A4-8989-20B2EE4B29A4}" dt="2023-08-23T14:50:56.078" v="6468" actId="26606"/>
          <ac:spMkLst>
            <pc:docMk/>
            <pc:sldMk cId="2770419190" sldId="270"/>
            <ac:spMk id="11" creationId="{5947B936-D7D3-D3CC-FF48-F1B0F7DE1872}"/>
          </ac:spMkLst>
        </pc:spChg>
        <pc:spChg chg="add del">
          <ac:chgData name="Camilla Cselenyi" userId="85641a7c-0221-4885-ae6c-bdf54a064da6" providerId="ADAL" clId="{AAE8AC74-E9DB-40A4-8989-20B2EE4B29A4}" dt="2023-08-23T14:50:56.078" v="6468" actId="26606"/>
          <ac:spMkLst>
            <pc:docMk/>
            <pc:sldMk cId="2770419190" sldId="270"/>
            <ac:spMk id="14" creationId="{B64CD7FE-A713-4F49-85A1-1288513CE96F}"/>
          </ac:spMkLst>
        </pc:spChg>
        <pc:spChg chg="add del">
          <ac:chgData name="Camilla Cselenyi" userId="85641a7c-0221-4885-ae6c-bdf54a064da6" providerId="ADAL" clId="{AAE8AC74-E9DB-40A4-8989-20B2EE4B29A4}" dt="2023-08-23T14:51:05.866" v="6470" actId="26606"/>
          <ac:spMkLst>
            <pc:docMk/>
            <pc:sldMk cId="2770419190" sldId="270"/>
            <ac:spMk id="26" creationId="{D0CC39F4-99BA-4473-BCF2-E7D825D2B56D}"/>
          </ac:spMkLst>
        </pc:spChg>
        <pc:spChg chg="add del">
          <ac:chgData name="Camilla Cselenyi" userId="85641a7c-0221-4885-ae6c-bdf54a064da6" providerId="ADAL" clId="{AAE8AC74-E9DB-40A4-8989-20B2EE4B29A4}" dt="2023-08-23T14:51:05.866" v="6470" actId="26606"/>
          <ac:spMkLst>
            <pc:docMk/>
            <pc:sldMk cId="2770419190" sldId="270"/>
            <ac:spMk id="28" creationId="{EE276A9A-B6BA-4B92-B08D-E27688412AF9}"/>
          </ac:spMkLst>
        </pc:spChg>
        <pc:spChg chg="add">
          <ac:chgData name="Camilla Cselenyi" userId="85641a7c-0221-4885-ae6c-bdf54a064da6" providerId="ADAL" clId="{AAE8AC74-E9DB-40A4-8989-20B2EE4B29A4}" dt="2023-08-23T14:51:05.880" v="6471" actId="26606"/>
          <ac:spMkLst>
            <pc:docMk/>
            <pc:sldMk cId="2770419190" sldId="270"/>
            <ac:spMk id="46" creationId="{6EF3EC4F-5125-42E3-8EB0-821F06BDFA1C}"/>
          </ac:spMkLst>
        </pc:spChg>
        <pc:picChg chg="add del mod ord">
          <ac:chgData name="Camilla Cselenyi" userId="85641a7c-0221-4885-ae6c-bdf54a064da6" providerId="ADAL" clId="{AAE8AC74-E9DB-40A4-8989-20B2EE4B29A4}" dt="2023-08-23T14:51:44.225" v="6478" actId="21"/>
          <ac:picMkLst>
            <pc:docMk/>
            <pc:sldMk cId="2770419190" sldId="270"/>
            <ac:picMk id="5" creationId="{8558A128-22F4-9CBE-39D8-8C0CA297C480}"/>
          </ac:picMkLst>
        </pc:picChg>
        <pc:picChg chg="add del mod">
          <ac:chgData name="Camilla Cselenyi" userId="85641a7c-0221-4885-ae6c-bdf54a064da6" providerId="ADAL" clId="{AAE8AC74-E9DB-40A4-8989-20B2EE4B29A4}" dt="2023-08-23T14:51:59.586" v="6480" actId="21"/>
          <ac:picMkLst>
            <pc:docMk/>
            <pc:sldMk cId="2770419190" sldId="270"/>
            <ac:picMk id="7" creationId="{08467F01-30B1-036F-E8C1-F41BBAA9B30E}"/>
          </ac:picMkLst>
        </pc:picChg>
        <pc:picChg chg="add mod">
          <ac:chgData name="Camilla Cselenyi" userId="85641a7c-0221-4885-ae6c-bdf54a064da6" providerId="ADAL" clId="{AAE8AC74-E9DB-40A4-8989-20B2EE4B29A4}" dt="2023-08-23T14:55:29.849" v="6499" actId="1076"/>
          <ac:picMkLst>
            <pc:docMk/>
            <pc:sldMk cId="2770419190" sldId="270"/>
            <ac:picMk id="13" creationId="{57F362F4-C6C1-2C73-608A-2F41CD85A182}"/>
          </ac:picMkLst>
        </pc:picChg>
        <pc:picChg chg="add mod">
          <ac:chgData name="Camilla Cselenyi" userId="85641a7c-0221-4885-ae6c-bdf54a064da6" providerId="ADAL" clId="{AAE8AC74-E9DB-40A4-8989-20B2EE4B29A4}" dt="2023-08-23T14:55:26.584" v="6498" actId="1076"/>
          <ac:picMkLst>
            <pc:docMk/>
            <pc:sldMk cId="2770419190" sldId="270"/>
            <ac:picMk id="17" creationId="{51DCFAB0-A0AE-DB36-482A-8B5D5CA6BD02}"/>
          </ac:picMkLst>
        </pc:picChg>
        <pc:cxnChg chg="add del">
          <ac:chgData name="Camilla Cselenyi" userId="85641a7c-0221-4885-ae6c-bdf54a064da6" providerId="ADAL" clId="{AAE8AC74-E9DB-40A4-8989-20B2EE4B29A4}" dt="2023-08-23T14:51:05.866" v="6470" actId="26606"/>
          <ac:cxnSpMkLst>
            <pc:docMk/>
            <pc:sldMk cId="2770419190" sldId="270"/>
            <ac:cxnSpMk id="12" creationId="{4436E0F2-A64B-471E-93C0-8DFE08CC57C8}"/>
          </ac:cxnSpMkLst>
        </pc:cxnChg>
        <pc:cxnChg chg="add del">
          <ac:chgData name="Camilla Cselenyi" userId="85641a7c-0221-4885-ae6c-bdf54a064da6" providerId="ADAL" clId="{AAE8AC74-E9DB-40A4-8989-20B2EE4B29A4}" dt="2023-08-23T14:50:56.078" v="6468" actId="26606"/>
          <ac:cxnSpMkLst>
            <pc:docMk/>
            <pc:sldMk cId="2770419190" sldId="270"/>
            <ac:cxnSpMk id="16" creationId="{89BAAD23-0119-402F-8301-E5F5CD03FF29}"/>
          </ac:cxnSpMkLst>
        </pc:cxnChg>
        <pc:cxnChg chg="add del">
          <ac:chgData name="Camilla Cselenyi" userId="85641a7c-0221-4885-ae6c-bdf54a064da6" providerId="ADAL" clId="{AAE8AC74-E9DB-40A4-8989-20B2EE4B29A4}" dt="2023-08-23T14:50:56.078" v="6468" actId="26606"/>
          <ac:cxnSpMkLst>
            <pc:docMk/>
            <pc:sldMk cId="2770419190" sldId="270"/>
            <ac:cxnSpMk id="18" creationId="{DAE3C22F-EDA2-4D06-924A-8184ADCD1CDB}"/>
          </ac:cxnSpMkLst>
        </pc:cxnChg>
        <pc:cxnChg chg="add del">
          <ac:chgData name="Camilla Cselenyi" userId="85641a7c-0221-4885-ae6c-bdf54a064da6" providerId="ADAL" clId="{AAE8AC74-E9DB-40A4-8989-20B2EE4B29A4}" dt="2023-08-23T14:50:56.078" v="6468" actId="26606"/>
          <ac:cxnSpMkLst>
            <pc:docMk/>
            <pc:sldMk cId="2770419190" sldId="270"/>
            <ac:cxnSpMk id="20" creationId="{3B92B40A-D71A-4D53-A8B2-41176E222CAB}"/>
          </ac:cxnSpMkLst>
        </pc:cxnChg>
        <pc:cxnChg chg="add del">
          <ac:chgData name="Camilla Cselenyi" userId="85641a7c-0221-4885-ae6c-bdf54a064da6" providerId="ADAL" clId="{AAE8AC74-E9DB-40A4-8989-20B2EE4B29A4}" dt="2023-08-23T14:50:56.078" v="6468" actId="26606"/>
          <ac:cxnSpMkLst>
            <pc:docMk/>
            <pc:sldMk cId="2770419190" sldId="270"/>
            <ac:cxnSpMk id="22" creationId="{945D1022-1095-4170-84E8-BBA5C08F19D9}"/>
          </ac:cxnSpMkLst>
        </pc:cxnChg>
        <pc:cxnChg chg="add del">
          <ac:chgData name="Camilla Cselenyi" userId="85641a7c-0221-4885-ae6c-bdf54a064da6" providerId="ADAL" clId="{AAE8AC74-E9DB-40A4-8989-20B2EE4B29A4}" dt="2023-08-23T14:50:56.078" v="6468" actId="26606"/>
          <ac:cxnSpMkLst>
            <pc:docMk/>
            <pc:sldMk cId="2770419190" sldId="270"/>
            <ac:cxnSpMk id="24" creationId="{13A89759-1F78-4414-80AF-0441C3F13FBC}"/>
          </ac:cxnSpMkLst>
        </pc:cxnChg>
        <pc:cxnChg chg="add del">
          <ac:chgData name="Camilla Cselenyi" userId="85641a7c-0221-4885-ae6c-bdf54a064da6" providerId="ADAL" clId="{AAE8AC74-E9DB-40A4-8989-20B2EE4B29A4}" dt="2023-08-23T14:51:05.866" v="6470" actId="26606"/>
          <ac:cxnSpMkLst>
            <pc:docMk/>
            <pc:sldMk cId="2770419190" sldId="270"/>
            <ac:cxnSpMk id="27" creationId="{DC1E3AB1-2A8C-4607-9FAE-D8BDB280FE1A}"/>
          </ac:cxnSpMkLst>
        </pc:cxnChg>
        <pc:cxnChg chg="add del">
          <ac:chgData name="Camilla Cselenyi" userId="85641a7c-0221-4885-ae6c-bdf54a064da6" providerId="ADAL" clId="{AAE8AC74-E9DB-40A4-8989-20B2EE4B29A4}" dt="2023-08-23T14:51:05.866" v="6470" actId="26606"/>
          <ac:cxnSpMkLst>
            <pc:docMk/>
            <pc:sldMk cId="2770419190" sldId="270"/>
            <ac:cxnSpMk id="29" creationId="{26D66059-832F-40B6-A35F-F56C8F38A1E7}"/>
          </ac:cxnSpMkLst>
        </pc:cxnChg>
        <pc:cxnChg chg="add del">
          <ac:chgData name="Camilla Cselenyi" userId="85641a7c-0221-4885-ae6c-bdf54a064da6" providerId="ADAL" clId="{AAE8AC74-E9DB-40A4-8989-20B2EE4B29A4}" dt="2023-08-23T14:51:05.866" v="6470" actId="26606"/>
          <ac:cxnSpMkLst>
            <pc:docMk/>
            <pc:sldMk cId="2770419190" sldId="270"/>
            <ac:cxnSpMk id="30" creationId="{FDF9A967-A2F5-4745-B54A-0ACE91464323}"/>
          </ac:cxnSpMkLst>
        </pc:cxnChg>
        <pc:cxnChg chg="add del">
          <ac:chgData name="Camilla Cselenyi" userId="85641a7c-0221-4885-ae6c-bdf54a064da6" providerId="ADAL" clId="{AAE8AC74-E9DB-40A4-8989-20B2EE4B29A4}" dt="2023-08-23T14:51:05.866" v="6470" actId="26606"/>
          <ac:cxnSpMkLst>
            <pc:docMk/>
            <pc:sldMk cId="2770419190" sldId="270"/>
            <ac:cxnSpMk id="31" creationId="{A515E2ED-7EA9-448D-83FA-54C3DF9723BD}"/>
          </ac:cxnSpMkLst>
        </pc:cxnChg>
        <pc:cxnChg chg="add del">
          <ac:chgData name="Camilla Cselenyi" userId="85641a7c-0221-4885-ae6c-bdf54a064da6" providerId="ADAL" clId="{AAE8AC74-E9DB-40A4-8989-20B2EE4B29A4}" dt="2023-08-23T14:51:05.866" v="6470" actId="26606"/>
          <ac:cxnSpMkLst>
            <pc:docMk/>
            <pc:sldMk cId="2770419190" sldId="270"/>
            <ac:cxnSpMk id="32" creationId="{D6FA3ECB-DB35-4534-9222-CCAF8377F169}"/>
          </ac:cxnSpMkLst>
        </pc:cxnChg>
        <pc:cxnChg chg="add del">
          <ac:chgData name="Camilla Cselenyi" userId="85641a7c-0221-4885-ae6c-bdf54a064da6" providerId="ADAL" clId="{AAE8AC74-E9DB-40A4-8989-20B2EE4B29A4}" dt="2023-08-23T14:51:05.866" v="6470" actId="26606"/>
          <ac:cxnSpMkLst>
            <pc:docMk/>
            <pc:sldMk cId="2770419190" sldId="270"/>
            <ac:cxnSpMk id="33" creationId="{20595356-EABD-4767-AC9D-EA21FF115EC0}"/>
          </ac:cxnSpMkLst>
        </pc:cxnChg>
        <pc:cxnChg chg="add del">
          <ac:chgData name="Camilla Cselenyi" userId="85641a7c-0221-4885-ae6c-bdf54a064da6" providerId="ADAL" clId="{AAE8AC74-E9DB-40A4-8989-20B2EE4B29A4}" dt="2023-08-23T14:51:05.866" v="6470" actId="26606"/>
          <ac:cxnSpMkLst>
            <pc:docMk/>
            <pc:sldMk cId="2770419190" sldId="270"/>
            <ac:cxnSpMk id="34" creationId="{A331EC44-7B20-4037-8EFA-491E0AD3FDA3}"/>
          </ac:cxnSpMkLst>
        </pc:cxnChg>
        <pc:cxnChg chg="add del">
          <ac:chgData name="Camilla Cselenyi" userId="85641a7c-0221-4885-ae6c-bdf54a064da6" providerId="ADAL" clId="{AAE8AC74-E9DB-40A4-8989-20B2EE4B29A4}" dt="2023-08-23T14:51:05.866" v="6470" actId="26606"/>
          <ac:cxnSpMkLst>
            <pc:docMk/>
            <pc:sldMk cId="2770419190" sldId="270"/>
            <ac:cxnSpMk id="35" creationId="{28CD9F06-9628-469C-B788-A894E3E08281}"/>
          </ac:cxnSpMkLst>
        </pc:cxnChg>
        <pc:cxnChg chg="add del">
          <ac:chgData name="Camilla Cselenyi" userId="85641a7c-0221-4885-ae6c-bdf54a064da6" providerId="ADAL" clId="{AAE8AC74-E9DB-40A4-8989-20B2EE4B29A4}" dt="2023-08-23T14:51:05.866" v="6470" actId="26606"/>
          <ac:cxnSpMkLst>
            <pc:docMk/>
            <pc:sldMk cId="2770419190" sldId="270"/>
            <ac:cxnSpMk id="36" creationId="{D0712C9B-2454-487B-95B6-6C5AEB6C0D16}"/>
          </ac:cxnSpMkLst>
        </pc:cxnChg>
        <pc:cxnChg chg="add del">
          <ac:chgData name="Camilla Cselenyi" userId="85641a7c-0221-4885-ae6c-bdf54a064da6" providerId="ADAL" clId="{AAE8AC74-E9DB-40A4-8989-20B2EE4B29A4}" dt="2023-08-23T14:51:05.866" v="6470" actId="26606"/>
          <ac:cxnSpMkLst>
            <pc:docMk/>
            <pc:sldMk cId="2770419190" sldId="270"/>
            <ac:cxnSpMk id="37" creationId="{8550A431-0B61-421B-B4B7-24C0CFF0F938}"/>
          </ac:cxnSpMkLst>
        </pc:cxnChg>
        <pc:cxnChg chg="add">
          <ac:chgData name="Camilla Cselenyi" userId="85641a7c-0221-4885-ae6c-bdf54a064da6" providerId="ADAL" clId="{AAE8AC74-E9DB-40A4-8989-20B2EE4B29A4}" dt="2023-08-23T14:51:05.880" v="6471" actId="26606"/>
          <ac:cxnSpMkLst>
            <pc:docMk/>
            <pc:sldMk cId="2770419190" sldId="270"/>
            <ac:cxnSpMk id="39" creationId="{4436E0F2-A64B-471E-93C0-8DFE08CC57C8}"/>
          </ac:cxnSpMkLst>
        </pc:cxnChg>
        <pc:cxnChg chg="add">
          <ac:chgData name="Camilla Cselenyi" userId="85641a7c-0221-4885-ae6c-bdf54a064da6" providerId="ADAL" clId="{AAE8AC74-E9DB-40A4-8989-20B2EE4B29A4}" dt="2023-08-23T14:51:05.880" v="6471" actId="26606"/>
          <ac:cxnSpMkLst>
            <pc:docMk/>
            <pc:sldMk cId="2770419190" sldId="270"/>
            <ac:cxnSpMk id="40" creationId="{DC1E3AB1-2A8C-4607-9FAE-D8BDB280FE1A}"/>
          </ac:cxnSpMkLst>
        </pc:cxnChg>
        <pc:cxnChg chg="add">
          <ac:chgData name="Camilla Cselenyi" userId="85641a7c-0221-4885-ae6c-bdf54a064da6" providerId="ADAL" clId="{AAE8AC74-E9DB-40A4-8989-20B2EE4B29A4}" dt="2023-08-23T14:51:05.880" v="6471" actId="26606"/>
          <ac:cxnSpMkLst>
            <pc:docMk/>
            <pc:sldMk cId="2770419190" sldId="270"/>
            <ac:cxnSpMk id="41" creationId="{26D66059-832F-40B6-A35F-F56C8F38A1E7}"/>
          </ac:cxnSpMkLst>
        </pc:cxnChg>
        <pc:cxnChg chg="add">
          <ac:chgData name="Camilla Cselenyi" userId="85641a7c-0221-4885-ae6c-bdf54a064da6" providerId="ADAL" clId="{AAE8AC74-E9DB-40A4-8989-20B2EE4B29A4}" dt="2023-08-23T14:51:05.880" v="6471" actId="26606"/>
          <ac:cxnSpMkLst>
            <pc:docMk/>
            <pc:sldMk cId="2770419190" sldId="270"/>
            <ac:cxnSpMk id="42" creationId="{A515E2ED-7EA9-448D-83FA-54C3DF9723BD}"/>
          </ac:cxnSpMkLst>
        </pc:cxnChg>
        <pc:cxnChg chg="add">
          <ac:chgData name="Camilla Cselenyi" userId="85641a7c-0221-4885-ae6c-bdf54a064da6" providerId="ADAL" clId="{AAE8AC74-E9DB-40A4-8989-20B2EE4B29A4}" dt="2023-08-23T14:51:05.880" v="6471" actId="26606"/>
          <ac:cxnSpMkLst>
            <pc:docMk/>
            <pc:sldMk cId="2770419190" sldId="270"/>
            <ac:cxnSpMk id="43" creationId="{20595356-EABD-4767-AC9D-EA21FF115EC0}"/>
          </ac:cxnSpMkLst>
        </pc:cxnChg>
        <pc:cxnChg chg="add">
          <ac:chgData name="Camilla Cselenyi" userId="85641a7c-0221-4885-ae6c-bdf54a064da6" providerId="ADAL" clId="{AAE8AC74-E9DB-40A4-8989-20B2EE4B29A4}" dt="2023-08-23T14:51:05.880" v="6471" actId="26606"/>
          <ac:cxnSpMkLst>
            <pc:docMk/>
            <pc:sldMk cId="2770419190" sldId="270"/>
            <ac:cxnSpMk id="44" creationId="{28CD9F06-9628-469C-B788-A894E3E08281}"/>
          </ac:cxnSpMkLst>
        </pc:cxnChg>
        <pc:cxnChg chg="add">
          <ac:chgData name="Camilla Cselenyi" userId="85641a7c-0221-4885-ae6c-bdf54a064da6" providerId="ADAL" clId="{AAE8AC74-E9DB-40A4-8989-20B2EE4B29A4}" dt="2023-08-23T14:51:05.880" v="6471" actId="26606"/>
          <ac:cxnSpMkLst>
            <pc:docMk/>
            <pc:sldMk cId="2770419190" sldId="270"/>
            <ac:cxnSpMk id="45" creationId="{8550A431-0B61-421B-B4B7-24C0CFF0F938}"/>
          </ac:cxnSpMkLst>
        </pc:cxnChg>
        <pc:cxnChg chg="add">
          <ac:chgData name="Camilla Cselenyi" userId="85641a7c-0221-4885-ae6c-bdf54a064da6" providerId="ADAL" clId="{AAE8AC74-E9DB-40A4-8989-20B2EE4B29A4}" dt="2023-08-23T14:51:05.880" v="6471" actId="26606"/>
          <ac:cxnSpMkLst>
            <pc:docMk/>
            <pc:sldMk cId="2770419190" sldId="270"/>
            <ac:cxnSpMk id="47" creationId="{245C6712-0180-4204-86CE-BE5A0709B1E3}"/>
          </ac:cxnSpMkLst>
        </pc:cxnChg>
        <pc:cxnChg chg="add">
          <ac:chgData name="Camilla Cselenyi" userId="85641a7c-0221-4885-ae6c-bdf54a064da6" providerId="ADAL" clId="{AAE8AC74-E9DB-40A4-8989-20B2EE4B29A4}" dt="2023-08-23T14:51:05.880" v="6471" actId="26606"/>
          <ac:cxnSpMkLst>
            <pc:docMk/>
            <pc:sldMk cId="2770419190" sldId="270"/>
            <ac:cxnSpMk id="48" creationId="{ABCB92D0-3ABB-41C3-96F9-EBC87FFB1094}"/>
          </ac:cxnSpMkLst>
        </pc:cxnChg>
        <pc:cxnChg chg="add">
          <ac:chgData name="Camilla Cselenyi" userId="85641a7c-0221-4885-ae6c-bdf54a064da6" providerId="ADAL" clId="{AAE8AC74-E9DB-40A4-8989-20B2EE4B29A4}" dt="2023-08-23T14:51:05.880" v="6471" actId="26606"/>
          <ac:cxnSpMkLst>
            <pc:docMk/>
            <pc:sldMk cId="2770419190" sldId="270"/>
            <ac:cxnSpMk id="49" creationId="{BE8C98AD-415A-417E-ADBD-580E8C30B12E}"/>
          </ac:cxnSpMkLst>
        </pc:cxnChg>
        <pc:cxnChg chg="add">
          <ac:chgData name="Camilla Cselenyi" userId="85641a7c-0221-4885-ae6c-bdf54a064da6" providerId="ADAL" clId="{AAE8AC74-E9DB-40A4-8989-20B2EE4B29A4}" dt="2023-08-23T14:51:05.880" v="6471" actId="26606"/>
          <ac:cxnSpMkLst>
            <pc:docMk/>
            <pc:sldMk cId="2770419190" sldId="270"/>
            <ac:cxnSpMk id="50" creationId="{BC2EA01E-FFFF-4F97-A16B-095A91E68317}"/>
          </ac:cxnSpMkLst>
        </pc:cxnChg>
        <pc:cxnChg chg="add">
          <ac:chgData name="Camilla Cselenyi" userId="85641a7c-0221-4885-ae6c-bdf54a064da6" providerId="ADAL" clId="{AAE8AC74-E9DB-40A4-8989-20B2EE4B29A4}" dt="2023-08-23T14:51:05.880" v="6471" actId="26606"/>
          <ac:cxnSpMkLst>
            <pc:docMk/>
            <pc:sldMk cId="2770419190" sldId="270"/>
            <ac:cxnSpMk id="51" creationId="{B1BF4E1B-1657-4F53-8D24-74F1C5AD91EF}"/>
          </ac:cxnSpMkLst>
        </pc:cxnChg>
      </pc:sldChg>
      <pc:sldChg chg="addSp delSp modSp new mod ord setBg">
        <pc:chgData name="Camilla Cselenyi" userId="85641a7c-0221-4885-ae6c-bdf54a064da6" providerId="ADAL" clId="{AAE8AC74-E9DB-40A4-8989-20B2EE4B29A4}" dt="2023-08-23T15:02:18.663" v="6523" actId="1076"/>
        <pc:sldMkLst>
          <pc:docMk/>
          <pc:sldMk cId="3813535467" sldId="271"/>
        </pc:sldMkLst>
        <pc:spChg chg="mod">
          <ac:chgData name="Camilla Cselenyi" userId="85641a7c-0221-4885-ae6c-bdf54a064da6" providerId="ADAL" clId="{AAE8AC74-E9DB-40A4-8989-20B2EE4B29A4}" dt="2023-08-23T15:01:54.816" v="6514" actId="26606"/>
          <ac:spMkLst>
            <pc:docMk/>
            <pc:sldMk cId="3813535467" sldId="271"/>
            <ac:spMk id="2" creationId="{C6E25649-D6A4-FC7A-CAFE-95AD92679BF2}"/>
          </ac:spMkLst>
        </pc:spChg>
        <pc:spChg chg="del">
          <ac:chgData name="Camilla Cselenyi" userId="85641a7c-0221-4885-ae6c-bdf54a064da6" providerId="ADAL" clId="{AAE8AC74-E9DB-40A4-8989-20B2EE4B29A4}" dt="2023-08-23T14:59:58.387" v="6500"/>
          <ac:spMkLst>
            <pc:docMk/>
            <pc:sldMk cId="3813535467" sldId="271"/>
            <ac:spMk id="3" creationId="{C9033964-27BA-AD03-7FF3-3A62B1480284}"/>
          </ac:spMkLst>
        </pc:spChg>
        <pc:spChg chg="add del">
          <ac:chgData name="Camilla Cselenyi" userId="85641a7c-0221-4885-ae6c-bdf54a064da6" providerId="ADAL" clId="{AAE8AC74-E9DB-40A4-8989-20B2EE4B29A4}" dt="2023-08-23T15:01:54.816" v="6514" actId="26606"/>
          <ac:spMkLst>
            <pc:docMk/>
            <pc:sldMk cId="3813535467" sldId="271"/>
            <ac:spMk id="30" creationId="{B2A21E53-64C7-4CE1-9F69-BC7B0A7BA7E6}"/>
          </ac:spMkLst>
        </pc:spChg>
        <pc:spChg chg="add del">
          <ac:chgData name="Camilla Cselenyi" userId="85641a7c-0221-4885-ae6c-bdf54a064da6" providerId="ADAL" clId="{AAE8AC74-E9DB-40A4-8989-20B2EE4B29A4}" dt="2023-08-23T15:01:54.816" v="6514" actId="26606"/>
          <ac:spMkLst>
            <pc:docMk/>
            <pc:sldMk cId="3813535467" sldId="271"/>
            <ac:spMk id="32" creationId="{537FDE49-D5DE-4F8F-8DB2-210E28232CBA}"/>
          </ac:spMkLst>
        </pc:spChg>
        <pc:spChg chg="add">
          <ac:chgData name="Camilla Cselenyi" userId="85641a7c-0221-4885-ae6c-bdf54a064da6" providerId="ADAL" clId="{AAE8AC74-E9DB-40A4-8989-20B2EE4B29A4}" dt="2023-08-23T15:01:54.816" v="6514" actId="26606"/>
          <ac:spMkLst>
            <pc:docMk/>
            <pc:sldMk cId="3813535467" sldId="271"/>
            <ac:spMk id="53" creationId="{B85DF4F1-3C90-4AD9-AAB9-75BF6CD61645}"/>
          </ac:spMkLst>
        </pc:spChg>
        <pc:spChg chg="add">
          <ac:chgData name="Camilla Cselenyi" userId="85641a7c-0221-4885-ae6c-bdf54a064da6" providerId="ADAL" clId="{AAE8AC74-E9DB-40A4-8989-20B2EE4B29A4}" dt="2023-08-23T15:01:54.816" v="6514" actId="26606"/>
          <ac:spMkLst>
            <pc:docMk/>
            <pc:sldMk cId="3813535467" sldId="271"/>
            <ac:spMk id="55" creationId="{628D630B-F0CC-463F-9DEE-2AE410989189}"/>
          </ac:spMkLst>
        </pc:spChg>
        <pc:picChg chg="add mod ord">
          <ac:chgData name="Camilla Cselenyi" userId="85641a7c-0221-4885-ae6c-bdf54a064da6" providerId="ADAL" clId="{AAE8AC74-E9DB-40A4-8989-20B2EE4B29A4}" dt="2023-08-23T15:02:18.663" v="6523" actId="1076"/>
          <ac:picMkLst>
            <pc:docMk/>
            <pc:sldMk cId="3813535467" sldId="271"/>
            <ac:picMk id="5" creationId="{558F33C5-9765-5CA6-709D-45A38EF75439}"/>
          </ac:picMkLst>
        </pc:picChg>
        <pc:picChg chg="add mod ord">
          <ac:chgData name="Camilla Cselenyi" userId="85641a7c-0221-4885-ae6c-bdf54a064da6" providerId="ADAL" clId="{AAE8AC74-E9DB-40A4-8989-20B2EE4B29A4}" dt="2023-08-23T15:02:09.471" v="6520" actId="1076"/>
          <ac:picMkLst>
            <pc:docMk/>
            <pc:sldMk cId="3813535467" sldId="271"/>
            <ac:picMk id="7" creationId="{29EC50B4-7870-F9EE-175E-39DCD1ABB619}"/>
          </ac:picMkLst>
        </pc:picChg>
        <pc:picChg chg="add mod ord">
          <ac:chgData name="Camilla Cselenyi" userId="85641a7c-0221-4885-ae6c-bdf54a064da6" providerId="ADAL" clId="{AAE8AC74-E9DB-40A4-8989-20B2EE4B29A4}" dt="2023-08-23T15:02:11.748" v="6521" actId="1076"/>
          <ac:picMkLst>
            <pc:docMk/>
            <pc:sldMk cId="3813535467" sldId="271"/>
            <ac:picMk id="9" creationId="{6A59A76B-B502-AF0C-1AAF-15253CF23FC4}"/>
          </ac:picMkLst>
        </pc:picChg>
        <pc:picChg chg="add mod">
          <ac:chgData name="Camilla Cselenyi" userId="85641a7c-0221-4885-ae6c-bdf54a064da6" providerId="ADAL" clId="{AAE8AC74-E9DB-40A4-8989-20B2EE4B29A4}" dt="2023-08-23T15:02:15.334" v="6522" actId="1076"/>
          <ac:picMkLst>
            <pc:docMk/>
            <pc:sldMk cId="3813535467" sldId="271"/>
            <ac:picMk id="11" creationId="{3AB2F570-D5A2-FE74-5950-0228EE5297B7}"/>
          </ac:picMkLst>
        </pc:picChg>
        <pc:cxnChg chg="add del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16" creationId="{4436E0F2-A64B-471E-93C0-8DFE08CC57C8}"/>
          </ac:cxnSpMkLst>
        </pc:cxnChg>
        <pc:cxnChg chg="add del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18" creationId="{DC1E3AB1-2A8C-4607-9FAE-D8BDB280FE1A}"/>
          </ac:cxnSpMkLst>
        </pc:cxnChg>
        <pc:cxnChg chg="add del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20" creationId="{26D66059-832F-40B6-A35F-F56C8F38A1E7}"/>
          </ac:cxnSpMkLst>
        </pc:cxnChg>
        <pc:cxnChg chg="add del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22" creationId="{A515E2ED-7EA9-448D-83FA-54C3DF9723BD}"/>
          </ac:cxnSpMkLst>
        </pc:cxnChg>
        <pc:cxnChg chg="add del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24" creationId="{20595356-EABD-4767-AC9D-EA21FF115EC0}"/>
          </ac:cxnSpMkLst>
        </pc:cxnChg>
        <pc:cxnChg chg="add del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26" creationId="{28CD9F06-9628-469C-B788-A894E3E08281}"/>
          </ac:cxnSpMkLst>
        </pc:cxnChg>
        <pc:cxnChg chg="add del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28" creationId="{8550A431-0B61-421B-B4B7-24C0CFF0F938}"/>
          </ac:cxnSpMkLst>
        </pc:cxnChg>
        <pc:cxnChg chg="add del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34" creationId="{F95A0F9B-8AFE-4873-8A0A-9B9636418C97}"/>
          </ac:cxnSpMkLst>
        </pc:cxnChg>
        <pc:cxnChg chg="add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39" creationId="{4436E0F2-A64B-471E-93C0-8DFE08CC57C8}"/>
          </ac:cxnSpMkLst>
        </pc:cxnChg>
        <pc:cxnChg chg="add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41" creationId="{DC1E3AB1-2A8C-4607-9FAE-D8BDB280FE1A}"/>
          </ac:cxnSpMkLst>
        </pc:cxnChg>
        <pc:cxnChg chg="add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43" creationId="{26D66059-832F-40B6-A35F-F56C8F38A1E7}"/>
          </ac:cxnSpMkLst>
        </pc:cxnChg>
        <pc:cxnChg chg="add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45" creationId="{A515E2ED-7EA9-448D-83FA-54C3DF9723BD}"/>
          </ac:cxnSpMkLst>
        </pc:cxnChg>
        <pc:cxnChg chg="add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47" creationId="{20595356-EABD-4767-AC9D-EA21FF115EC0}"/>
          </ac:cxnSpMkLst>
        </pc:cxnChg>
        <pc:cxnChg chg="add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49" creationId="{28CD9F06-9628-469C-B788-A894E3E08281}"/>
          </ac:cxnSpMkLst>
        </pc:cxnChg>
        <pc:cxnChg chg="add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51" creationId="{8550A431-0B61-421B-B4B7-24C0CFF0F938}"/>
          </ac:cxnSpMkLst>
        </pc:cxnChg>
        <pc:cxnChg chg="add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57" creationId="{EDF9ACB4-4909-4C3D-BC1F-5BD779547A0C}"/>
          </ac:cxnSpMkLst>
        </pc:cxnChg>
        <pc:cxnChg chg="add mod">
          <ac:chgData name="Camilla Cselenyi" userId="85641a7c-0221-4885-ae6c-bdf54a064da6" providerId="ADAL" clId="{AAE8AC74-E9DB-40A4-8989-20B2EE4B29A4}" dt="2023-08-23T15:02:09.471" v="6520" actId="1076"/>
          <ac:cxnSpMkLst>
            <pc:docMk/>
            <pc:sldMk cId="3813535467" sldId="271"/>
            <ac:cxnSpMk id="59" creationId="{FAF3EA5A-8F42-43FA-8863-92076165A10A}"/>
          </ac:cxnSpMkLst>
        </pc:cxnChg>
        <pc:cxnChg chg="add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61" creationId="{757CD0D7-7546-4A49-A543-6F82FF04CB40}"/>
          </ac:cxnSpMkLst>
        </pc:cxnChg>
        <pc:cxnChg chg="add">
          <ac:chgData name="Camilla Cselenyi" userId="85641a7c-0221-4885-ae6c-bdf54a064da6" providerId="ADAL" clId="{AAE8AC74-E9DB-40A4-8989-20B2EE4B29A4}" dt="2023-08-23T15:01:54.816" v="6514" actId="26606"/>
          <ac:cxnSpMkLst>
            <pc:docMk/>
            <pc:sldMk cId="3813535467" sldId="271"/>
            <ac:cxnSpMk id="63" creationId="{E514C143-4F35-4F32-BF9B-2E3FB6483536}"/>
          </ac:cxnSpMkLst>
        </pc:cxnChg>
      </pc:sldChg>
      <pc:sldChg chg="new del">
        <pc:chgData name="Camilla Cselenyi" userId="85641a7c-0221-4885-ae6c-bdf54a064da6" providerId="ADAL" clId="{AAE8AC74-E9DB-40A4-8989-20B2EE4B29A4}" dt="2023-08-23T15:03:15.420" v="6526" actId="2696"/>
        <pc:sldMkLst>
          <pc:docMk/>
          <pc:sldMk cId="206665854" sldId="272"/>
        </pc:sldMkLst>
      </pc:sldChg>
      <pc:sldChg chg="addSp delSp modSp new mod setBg setClrOvrMap">
        <pc:chgData name="Camilla Cselenyi" userId="85641a7c-0221-4885-ae6c-bdf54a064da6" providerId="ADAL" clId="{AAE8AC74-E9DB-40A4-8989-20B2EE4B29A4}" dt="2023-08-23T15:13:46.407" v="6587" actId="14100"/>
        <pc:sldMkLst>
          <pc:docMk/>
          <pc:sldMk cId="1551989625" sldId="273"/>
        </pc:sldMkLst>
        <pc:spChg chg="add del">
          <ac:chgData name="Camilla Cselenyi" userId="85641a7c-0221-4885-ae6c-bdf54a064da6" providerId="ADAL" clId="{AAE8AC74-E9DB-40A4-8989-20B2EE4B29A4}" dt="2023-08-23T15:09:19.246" v="6535" actId="26606"/>
          <ac:spMkLst>
            <pc:docMk/>
            <pc:sldMk cId="1551989625" sldId="273"/>
            <ac:spMk id="20" creationId="{25B97239-2685-48C8-8104-1D4E4E383D82}"/>
          </ac:spMkLst>
        </pc:spChg>
        <pc:spChg chg="add del">
          <ac:chgData name="Camilla Cselenyi" userId="85641a7c-0221-4885-ae6c-bdf54a064da6" providerId="ADAL" clId="{AAE8AC74-E9DB-40A4-8989-20B2EE4B29A4}" dt="2023-08-23T15:11:48.123" v="6567" actId="26606"/>
          <ac:spMkLst>
            <pc:docMk/>
            <pc:sldMk cId="1551989625" sldId="273"/>
            <ac:spMk id="26" creationId="{12E8CD4E-6381-4807-AA5B-CE0024A8BE19}"/>
          </ac:spMkLst>
        </pc:spChg>
        <pc:spChg chg="add del">
          <ac:chgData name="Camilla Cselenyi" userId="85641a7c-0221-4885-ae6c-bdf54a064da6" providerId="ADAL" clId="{AAE8AC74-E9DB-40A4-8989-20B2EE4B29A4}" dt="2023-08-23T15:11:48.123" v="6567" actId="26606"/>
          <ac:spMkLst>
            <pc:docMk/>
            <pc:sldMk cId="1551989625" sldId="273"/>
            <ac:spMk id="27" creationId="{D28445F8-F032-43C9-8D0F-A5155F525283}"/>
          </ac:spMkLst>
        </pc:spChg>
        <pc:spChg chg="add del">
          <ac:chgData name="Camilla Cselenyi" userId="85641a7c-0221-4885-ae6c-bdf54a064da6" providerId="ADAL" clId="{AAE8AC74-E9DB-40A4-8989-20B2EE4B29A4}" dt="2023-08-23T15:11:48.123" v="6567" actId="26606"/>
          <ac:spMkLst>
            <pc:docMk/>
            <pc:sldMk cId="1551989625" sldId="273"/>
            <ac:spMk id="28" creationId="{36A325B5-56A3-425A-B9A3-0CEB7CA1BBF6}"/>
          </ac:spMkLst>
        </pc:spChg>
        <pc:spChg chg="add del">
          <ac:chgData name="Camilla Cselenyi" userId="85641a7c-0221-4885-ae6c-bdf54a064da6" providerId="ADAL" clId="{AAE8AC74-E9DB-40A4-8989-20B2EE4B29A4}" dt="2023-08-23T15:11:48.123" v="6567" actId="26606"/>
          <ac:spMkLst>
            <pc:docMk/>
            <pc:sldMk cId="1551989625" sldId="273"/>
            <ac:spMk id="29" creationId="{B80DE958-9D45-4CAD-BF1F-FA2ED970B7F6}"/>
          </ac:spMkLst>
        </pc:spChg>
        <pc:spChg chg="add del">
          <ac:chgData name="Camilla Cselenyi" userId="85641a7c-0221-4885-ae6c-bdf54a064da6" providerId="ADAL" clId="{AAE8AC74-E9DB-40A4-8989-20B2EE4B29A4}" dt="2023-08-23T15:11:48.123" v="6567" actId="26606"/>
          <ac:spMkLst>
            <pc:docMk/>
            <pc:sldMk cId="1551989625" sldId="273"/>
            <ac:spMk id="30" creationId="{BB93B4BF-AD35-4E52-8131-161C5FB9CDD7}"/>
          </ac:spMkLst>
        </pc:spChg>
        <pc:spChg chg="add del">
          <ac:chgData name="Camilla Cselenyi" userId="85641a7c-0221-4885-ae6c-bdf54a064da6" providerId="ADAL" clId="{AAE8AC74-E9DB-40A4-8989-20B2EE4B29A4}" dt="2023-08-23T15:11:44.777" v="6562" actId="26606"/>
          <ac:spMkLst>
            <pc:docMk/>
            <pc:sldMk cId="1551989625" sldId="273"/>
            <ac:spMk id="41" creationId="{B80DE958-9D45-4CAD-BF1F-FA2ED970B7F6}"/>
          </ac:spMkLst>
        </pc:spChg>
        <pc:spChg chg="add del">
          <ac:chgData name="Camilla Cselenyi" userId="85641a7c-0221-4885-ae6c-bdf54a064da6" providerId="ADAL" clId="{AAE8AC74-E9DB-40A4-8989-20B2EE4B29A4}" dt="2023-08-23T15:11:44.777" v="6562" actId="26606"/>
          <ac:spMkLst>
            <pc:docMk/>
            <pc:sldMk cId="1551989625" sldId="273"/>
            <ac:spMk id="42" creationId="{12E8CD4E-6381-4807-AA5B-CE0024A8BE19}"/>
          </ac:spMkLst>
        </pc:spChg>
        <pc:spChg chg="add del">
          <ac:chgData name="Camilla Cselenyi" userId="85641a7c-0221-4885-ae6c-bdf54a064da6" providerId="ADAL" clId="{AAE8AC74-E9DB-40A4-8989-20B2EE4B29A4}" dt="2023-08-23T15:11:44.777" v="6562" actId="26606"/>
          <ac:spMkLst>
            <pc:docMk/>
            <pc:sldMk cId="1551989625" sldId="273"/>
            <ac:spMk id="43" creationId="{BB93B4BF-AD35-4E52-8131-161C5FB9CDD7}"/>
          </ac:spMkLst>
        </pc:spChg>
        <pc:spChg chg="add del">
          <ac:chgData name="Camilla Cselenyi" userId="85641a7c-0221-4885-ae6c-bdf54a064da6" providerId="ADAL" clId="{AAE8AC74-E9DB-40A4-8989-20B2EE4B29A4}" dt="2023-08-23T15:11:44.777" v="6562" actId="26606"/>
          <ac:spMkLst>
            <pc:docMk/>
            <pc:sldMk cId="1551989625" sldId="273"/>
            <ac:spMk id="44" creationId="{D28445F8-F032-43C9-8D0F-A5155F525283}"/>
          </ac:spMkLst>
        </pc:spChg>
        <pc:spChg chg="add del">
          <ac:chgData name="Camilla Cselenyi" userId="85641a7c-0221-4885-ae6c-bdf54a064da6" providerId="ADAL" clId="{AAE8AC74-E9DB-40A4-8989-20B2EE4B29A4}" dt="2023-08-23T15:11:44.777" v="6562" actId="26606"/>
          <ac:spMkLst>
            <pc:docMk/>
            <pc:sldMk cId="1551989625" sldId="273"/>
            <ac:spMk id="45" creationId="{36A325B5-56A3-425A-B9A3-0CEB7CA1BBF6}"/>
          </ac:spMkLst>
        </pc:spChg>
        <pc:spChg chg="add del">
          <ac:chgData name="Camilla Cselenyi" userId="85641a7c-0221-4885-ae6c-bdf54a064da6" providerId="ADAL" clId="{AAE8AC74-E9DB-40A4-8989-20B2EE4B29A4}" dt="2023-08-23T15:11:46.383" v="6564" actId="26606"/>
          <ac:spMkLst>
            <pc:docMk/>
            <pc:sldMk cId="1551989625" sldId="273"/>
            <ac:spMk id="47" creationId="{BF494AE6-A88C-448B-B1B7-80259E6F4FE0}"/>
          </ac:spMkLst>
        </pc:spChg>
        <pc:spChg chg="add del">
          <ac:chgData name="Camilla Cselenyi" userId="85641a7c-0221-4885-ae6c-bdf54a064da6" providerId="ADAL" clId="{AAE8AC74-E9DB-40A4-8989-20B2EE4B29A4}" dt="2023-08-23T15:11:48.107" v="6566" actId="26606"/>
          <ac:spMkLst>
            <pc:docMk/>
            <pc:sldMk cId="1551989625" sldId="273"/>
            <ac:spMk id="49" creationId="{6742736B-1326-450B-9240-348937388E6A}"/>
          </ac:spMkLst>
        </pc:spChg>
        <pc:spChg chg="add">
          <ac:chgData name="Camilla Cselenyi" userId="85641a7c-0221-4885-ae6c-bdf54a064da6" providerId="ADAL" clId="{AAE8AC74-E9DB-40A4-8989-20B2EE4B29A4}" dt="2023-08-23T15:11:48.123" v="6567" actId="26606"/>
          <ac:spMkLst>
            <pc:docMk/>
            <pc:sldMk cId="1551989625" sldId="273"/>
            <ac:spMk id="51" creationId="{08CE49EB-6CAF-4479-B93F-85773D92A38E}"/>
          </ac:spMkLst>
        </pc:spChg>
        <pc:picChg chg="add mod ord">
          <ac:chgData name="Camilla Cselenyi" userId="85641a7c-0221-4885-ae6c-bdf54a064da6" providerId="ADAL" clId="{AAE8AC74-E9DB-40A4-8989-20B2EE4B29A4}" dt="2023-08-23T15:13:11.428" v="6575" actId="1076"/>
          <ac:picMkLst>
            <pc:docMk/>
            <pc:sldMk cId="1551989625" sldId="273"/>
            <ac:picMk id="3" creationId="{5C6B41DB-0219-D7A4-FCBF-6D07CA042760}"/>
          </ac:picMkLst>
        </pc:picChg>
        <pc:picChg chg="add mod ord modCrop">
          <ac:chgData name="Camilla Cselenyi" userId="85641a7c-0221-4885-ae6c-bdf54a064da6" providerId="ADAL" clId="{AAE8AC74-E9DB-40A4-8989-20B2EE4B29A4}" dt="2023-08-23T15:13:16.664" v="6577" actId="1076"/>
          <ac:picMkLst>
            <pc:docMk/>
            <pc:sldMk cId="1551989625" sldId="273"/>
            <ac:picMk id="5" creationId="{32D6136C-31F0-C957-C096-327F23063022}"/>
          </ac:picMkLst>
        </pc:picChg>
        <pc:picChg chg="add mod ord modCrop">
          <ac:chgData name="Camilla Cselenyi" userId="85641a7c-0221-4885-ae6c-bdf54a064da6" providerId="ADAL" clId="{AAE8AC74-E9DB-40A4-8989-20B2EE4B29A4}" dt="2023-08-23T15:13:46.407" v="6587" actId="14100"/>
          <ac:picMkLst>
            <pc:docMk/>
            <pc:sldMk cId="1551989625" sldId="273"/>
            <ac:picMk id="7" creationId="{2FF8BE4C-393F-099A-96F9-D5A19892C865}"/>
          </ac:picMkLst>
        </pc:picChg>
        <pc:picChg chg="add mod ord modCrop">
          <ac:chgData name="Camilla Cselenyi" userId="85641a7c-0221-4885-ae6c-bdf54a064da6" providerId="ADAL" clId="{AAE8AC74-E9DB-40A4-8989-20B2EE4B29A4}" dt="2023-08-23T15:13:33.859" v="6584" actId="1076"/>
          <ac:picMkLst>
            <pc:docMk/>
            <pc:sldMk cId="1551989625" sldId="273"/>
            <ac:picMk id="9" creationId="{14810A6E-00E1-0B05-6D32-2E6CE1B5AF0A}"/>
          </ac:picMkLst>
        </pc:picChg>
        <pc:cxnChg chg="add del">
          <ac:chgData name="Camilla Cselenyi" userId="85641a7c-0221-4885-ae6c-bdf54a064da6" providerId="ADAL" clId="{AAE8AC74-E9DB-40A4-8989-20B2EE4B29A4}" dt="2023-08-23T15:09:09.860" v="6533" actId="26606"/>
          <ac:cxnSpMkLst>
            <pc:docMk/>
            <pc:sldMk cId="1551989625" sldId="273"/>
            <ac:cxnSpMk id="14" creationId="{50DA1EB8-87CF-4588-A1FD-4756F9A28F6B}"/>
          </ac:cxnSpMkLst>
        </pc:cxnChg>
        <pc:cxnChg chg="add del">
          <ac:chgData name="Camilla Cselenyi" userId="85641a7c-0221-4885-ae6c-bdf54a064da6" providerId="ADAL" clId="{AAE8AC74-E9DB-40A4-8989-20B2EE4B29A4}" dt="2023-08-23T15:09:09.860" v="6533" actId="26606"/>
          <ac:cxnSpMkLst>
            <pc:docMk/>
            <pc:sldMk cId="1551989625" sldId="273"/>
            <ac:cxnSpMk id="16" creationId="{D7A4E378-EA57-47B9-B1EB-58B998F6CFFB}"/>
          </ac:cxnSpMkLst>
        </pc:cxnChg>
        <pc:cxnChg chg="add del">
          <ac:chgData name="Camilla Cselenyi" userId="85641a7c-0221-4885-ae6c-bdf54a064da6" providerId="ADAL" clId="{AAE8AC74-E9DB-40A4-8989-20B2EE4B29A4}" dt="2023-08-23T15:09:09.860" v="6533" actId="26606"/>
          <ac:cxnSpMkLst>
            <pc:docMk/>
            <pc:sldMk cId="1551989625" sldId="273"/>
            <ac:cxnSpMk id="18" creationId="{D2B31ED6-76F0-425A-9A41-C947AEF9C145}"/>
          </ac:cxnSpMkLst>
        </pc:cxnChg>
        <pc:cxnChg chg="add del">
          <ac:chgData name="Camilla Cselenyi" userId="85641a7c-0221-4885-ae6c-bdf54a064da6" providerId="ADAL" clId="{AAE8AC74-E9DB-40A4-8989-20B2EE4B29A4}" dt="2023-08-23T15:09:37.691" v="6537" actId="26606"/>
          <ac:cxnSpMkLst>
            <pc:docMk/>
            <pc:sldMk cId="1551989625" sldId="273"/>
            <ac:cxnSpMk id="22" creationId="{50DA1EB8-87CF-4588-A1FD-4756F9A28F6B}"/>
          </ac:cxnSpMkLst>
        </pc:cxnChg>
        <pc:cxnChg chg="add del">
          <ac:chgData name="Camilla Cselenyi" userId="85641a7c-0221-4885-ae6c-bdf54a064da6" providerId="ADAL" clId="{AAE8AC74-E9DB-40A4-8989-20B2EE4B29A4}" dt="2023-08-23T15:09:37.691" v="6537" actId="26606"/>
          <ac:cxnSpMkLst>
            <pc:docMk/>
            <pc:sldMk cId="1551989625" sldId="273"/>
            <ac:cxnSpMk id="23" creationId="{D7A4E378-EA57-47B9-B1EB-58B998F6CFFB}"/>
          </ac:cxnSpMkLst>
        </pc:cxnChg>
        <pc:cxnChg chg="add del">
          <ac:chgData name="Camilla Cselenyi" userId="85641a7c-0221-4885-ae6c-bdf54a064da6" providerId="ADAL" clId="{AAE8AC74-E9DB-40A4-8989-20B2EE4B29A4}" dt="2023-08-23T15:09:37.691" v="6537" actId="26606"/>
          <ac:cxnSpMkLst>
            <pc:docMk/>
            <pc:sldMk cId="1551989625" sldId="273"/>
            <ac:cxnSpMk id="24" creationId="{D2B31ED6-76F0-425A-9A41-C947AEF9C145}"/>
          </ac:cxnSpMkLst>
        </pc:cxnChg>
        <pc:cxnChg chg="add del">
          <ac:chgData name="Camilla Cselenyi" userId="85641a7c-0221-4885-ae6c-bdf54a064da6" providerId="ADAL" clId="{AAE8AC74-E9DB-40A4-8989-20B2EE4B29A4}" dt="2023-08-23T15:11:35.239" v="6560" actId="26606"/>
          <ac:cxnSpMkLst>
            <pc:docMk/>
            <pc:sldMk cId="1551989625" sldId="273"/>
            <ac:cxnSpMk id="35" creationId="{50DA1EB8-87CF-4588-A1FD-4756F9A28F6B}"/>
          </ac:cxnSpMkLst>
        </pc:cxnChg>
        <pc:cxnChg chg="add del">
          <ac:chgData name="Camilla Cselenyi" userId="85641a7c-0221-4885-ae6c-bdf54a064da6" providerId="ADAL" clId="{AAE8AC74-E9DB-40A4-8989-20B2EE4B29A4}" dt="2023-08-23T15:11:35.239" v="6560" actId="26606"/>
          <ac:cxnSpMkLst>
            <pc:docMk/>
            <pc:sldMk cId="1551989625" sldId="273"/>
            <ac:cxnSpMk id="37" creationId="{D7A4E378-EA57-47B9-B1EB-58B998F6CFFB}"/>
          </ac:cxnSpMkLst>
        </pc:cxnChg>
        <pc:cxnChg chg="add del">
          <ac:chgData name="Camilla Cselenyi" userId="85641a7c-0221-4885-ae6c-bdf54a064da6" providerId="ADAL" clId="{AAE8AC74-E9DB-40A4-8989-20B2EE4B29A4}" dt="2023-08-23T15:11:35.239" v="6560" actId="26606"/>
          <ac:cxnSpMkLst>
            <pc:docMk/>
            <pc:sldMk cId="1551989625" sldId="273"/>
            <ac:cxnSpMk id="39" creationId="{D2B31ED6-76F0-425A-9A41-C947AEF9C145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09A0E3-CC84-429D-82C5-627A6D51F36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45EC769-DE56-47D3-8F41-B8B0704C8004}">
      <dgm:prSet/>
      <dgm:spPr/>
      <dgm:t>
        <a:bodyPr/>
        <a:lstStyle/>
        <a:p>
          <a:r>
            <a:rPr lang="nb-NO" i="1"/>
            <a:t>Om så ordet «takk» skulle være den enste bønnen du noen gang ber, så vil det være nok. </a:t>
          </a:r>
          <a:r>
            <a:rPr lang="nb-NO" b="1"/>
            <a:t>Mester Eckart </a:t>
          </a:r>
          <a:r>
            <a:rPr lang="nb-NO"/>
            <a:t>(1260-1328)</a:t>
          </a:r>
          <a:endParaRPr lang="en-US"/>
        </a:p>
      </dgm:t>
    </dgm:pt>
    <dgm:pt modelId="{82996BA5-9205-41C7-876D-5804EA1F5163}" type="parTrans" cxnId="{0CF8F7FB-D529-4935-949D-0E2C998C3B2D}">
      <dgm:prSet/>
      <dgm:spPr/>
      <dgm:t>
        <a:bodyPr/>
        <a:lstStyle/>
        <a:p>
          <a:endParaRPr lang="en-US"/>
        </a:p>
      </dgm:t>
    </dgm:pt>
    <dgm:pt modelId="{8CA71AEA-8801-4CB9-8AD7-81DD3A0BC3D1}" type="sibTrans" cxnId="{0CF8F7FB-D529-4935-949D-0E2C998C3B2D}">
      <dgm:prSet/>
      <dgm:spPr/>
      <dgm:t>
        <a:bodyPr/>
        <a:lstStyle/>
        <a:p>
          <a:endParaRPr lang="en-US"/>
        </a:p>
      </dgm:t>
    </dgm:pt>
    <dgm:pt modelId="{BE20FF3A-60D7-4DE6-8FB5-4BF7BBBC5840}">
      <dgm:prSet/>
      <dgm:spPr/>
      <dgm:t>
        <a:bodyPr/>
        <a:lstStyle/>
        <a:p>
          <a:r>
            <a:rPr lang="nb-NO" i="1"/>
            <a:t>Hadde Gud besvart alle de dumme bønnene jeg har bedt i mitt liv, hvor ville jeg ha vært i dag?</a:t>
          </a:r>
          <a:r>
            <a:rPr lang="nb-NO"/>
            <a:t> </a:t>
          </a:r>
          <a:r>
            <a:rPr lang="nb-NO" b="1"/>
            <a:t>C. S. Lewis</a:t>
          </a:r>
          <a:endParaRPr lang="en-US"/>
        </a:p>
      </dgm:t>
    </dgm:pt>
    <dgm:pt modelId="{63C046A6-32FC-4AAF-A574-46490643CC5E}" type="parTrans" cxnId="{F2A12AB8-503B-470B-B547-4FB73BF2412C}">
      <dgm:prSet/>
      <dgm:spPr/>
      <dgm:t>
        <a:bodyPr/>
        <a:lstStyle/>
        <a:p>
          <a:endParaRPr lang="en-US"/>
        </a:p>
      </dgm:t>
    </dgm:pt>
    <dgm:pt modelId="{34D451F5-642A-4B83-9044-D592DABF125A}" type="sibTrans" cxnId="{F2A12AB8-503B-470B-B547-4FB73BF2412C}">
      <dgm:prSet/>
      <dgm:spPr/>
      <dgm:t>
        <a:bodyPr/>
        <a:lstStyle/>
        <a:p>
          <a:endParaRPr lang="en-US"/>
        </a:p>
      </dgm:t>
    </dgm:pt>
    <dgm:pt modelId="{A76CA7E8-8F81-4DE1-BDC7-6CAB261ABA29}">
      <dgm:prSet/>
      <dgm:spPr/>
      <dgm:t>
        <a:bodyPr/>
        <a:lstStyle/>
        <a:p>
          <a:r>
            <a:rPr lang="nb-NO" i="1"/>
            <a:t>La aldri noen du møter gå igjen uten at de er blitt lykkeligere. </a:t>
          </a:r>
          <a:r>
            <a:rPr lang="nb-NO" b="1"/>
            <a:t>Hl. Mor Teresa</a:t>
          </a:r>
          <a:endParaRPr lang="en-US"/>
        </a:p>
      </dgm:t>
    </dgm:pt>
    <dgm:pt modelId="{12CDDC00-93A5-4193-B39D-D75DAD4753DA}" type="parTrans" cxnId="{FD0D2890-CD83-4E5A-BC66-06BE5359C549}">
      <dgm:prSet/>
      <dgm:spPr/>
      <dgm:t>
        <a:bodyPr/>
        <a:lstStyle/>
        <a:p>
          <a:endParaRPr lang="en-US"/>
        </a:p>
      </dgm:t>
    </dgm:pt>
    <dgm:pt modelId="{64C55B4D-BE98-487F-B0F0-8EF5CBD8BA02}" type="sibTrans" cxnId="{FD0D2890-CD83-4E5A-BC66-06BE5359C549}">
      <dgm:prSet/>
      <dgm:spPr/>
      <dgm:t>
        <a:bodyPr/>
        <a:lstStyle/>
        <a:p>
          <a:endParaRPr lang="en-US"/>
        </a:p>
      </dgm:t>
    </dgm:pt>
    <dgm:pt modelId="{A1055273-BAAD-4FF4-B2E8-D451D53A1AE3}">
      <dgm:prSet/>
      <dgm:spPr/>
      <dgm:t>
        <a:bodyPr/>
        <a:lstStyle/>
        <a:p>
          <a:r>
            <a:rPr lang="nb-NO" i="1"/>
            <a:t>Ett eneste menneske eller to som sier sannheten kan oppnå så mye mer enn mange andre til sammen! </a:t>
          </a:r>
          <a:r>
            <a:rPr lang="nb-NO" b="1"/>
            <a:t>Hl. Teresa av Avila</a:t>
          </a:r>
          <a:endParaRPr lang="en-US"/>
        </a:p>
      </dgm:t>
    </dgm:pt>
    <dgm:pt modelId="{48A36B0F-F446-447A-8A39-C8696B84B098}" type="parTrans" cxnId="{634B8128-9C9E-49CC-8036-2AFF6D20D3C5}">
      <dgm:prSet/>
      <dgm:spPr/>
      <dgm:t>
        <a:bodyPr/>
        <a:lstStyle/>
        <a:p>
          <a:endParaRPr lang="en-US"/>
        </a:p>
      </dgm:t>
    </dgm:pt>
    <dgm:pt modelId="{DE89860C-D062-4821-8D5B-EDD22CFD5001}" type="sibTrans" cxnId="{634B8128-9C9E-49CC-8036-2AFF6D20D3C5}">
      <dgm:prSet/>
      <dgm:spPr/>
      <dgm:t>
        <a:bodyPr/>
        <a:lstStyle/>
        <a:p>
          <a:endParaRPr lang="en-US"/>
        </a:p>
      </dgm:t>
    </dgm:pt>
    <dgm:pt modelId="{46F382DB-75CF-4573-BFB3-EA330E3113B0}">
      <dgm:prSet/>
      <dgm:spPr/>
      <dgm:t>
        <a:bodyPr/>
        <a:lstStyle/>
        <a:p>
          <a:r>
            <a:rPr lang="nb-NO" i="1"/>
            <a:t>Krig er alltid et nederlag for menneskeheten. </a:t>
          </a:r>
          <a:r>
            <a:rPr lang="nb-NO" b="1"/>
            <a:t>Hl. pave Johannes Paul II</a:t>
          </a:r>
          <a:endParaRPr lang="en-US"/>
        </a:p>
      </dgm:t>
    </dgm:pt>
    <dgm:pt modelId="{51207FD7-C2AA-4552-8468-3087C7D20B01}" type="parTrans" cxnId="{2B9DFC48-5BF7-46A9-90D5-E456C0A8845F}">
      <dgm:prSet/>
      <dgm:spPr/>
      <dgm:t>
        <a:bodyPr/>
        <a:lstStyle/>
        <a:p>
          <a:endParaRPr lang="en-US"/>
        </a:p>
      </dgm:t>
    </dgm:pt>
    <dgm:pt modelId="{E26A492E-BA33-4C95-B39A-3A1F8D8A0F6F}" type="sibTrans" cxnId="{2B9DFC48-5BF7-46A9-90D5-E456C0A8845F}">
      <dgm:prSet/>
      <dgm:spPr/>
      <dgm:t>
        <a:bodyPr/>
        <a:lstStyle/>
        <a:p>
          <a:endParaRPr lang="en-US"/>
        </a:p>
      </dgm:t>
    </dgm:pt>
    <dgm:pt modelId="{CFA9B01A-46D3-461C-9295-445734B442E5}">
      <dgm:prSet/>
      <dgm:spPr/>
      <dgm:t>
        <a:bodyPr/>
        <a:lstStyle/>
        <a:p>
          <a:r>
            <a:rPr lang="nb-NO" i="1"/>
            <a:t>Å leve sammen er en kunst … Den har tre regler som kan oppsummeres i tre uttrykk: «Vær så snill», «Takk» og «Unnskyld».</a:t>
          </a:r>
          <a:r>
            <a:rPr lang="nb-NO"/>
            <a:t> </a:t>
          </a:r>
          <a:r>
            <a:rPr lang="nb-NO" b="1"/>
            <a:t>Pave Frans </a:t>
          </a:r>
          <a:endParaRPr lang="en-US"/>
        </a:p>
      </dgm:t>
    </dgm:pt>
    <dgm:pt modelId="{CA386034-BC24-4B28-800F-A7E54C7F15BE}" type="parTrans" cxnId="{34690F35-0C28-47AB-B139-CF3535249EF9}">
      <dgm:prSet/>
      <dgm:spPr/>
      <dgm:t>
        <a:bodyPr/>
        <a:lstStyle/>
        <a:p>
          <a:endParaRPr lang="en-US"/>
        </a:p>
      </dgm:t>
    </dgm:pt>
    <dgm:pt modelId="{EAAF458A-F9C6-40D3-8E31-DA9B1732BC81}" type="sibTrans" cxnId="{34690F35-0C28-47AB-B139-CF3535249EF9}">
      <dgm:prSet/>
      <dgm:spPr/>
      <dgm:t>
        <a:bodyPr/>
        <a:lstStyle/>
        <a:p>
          <a:endParaRPr lang="en-US"/>
        </a:p>
      </dgm:t>
    </dgm:pt>
    <dgm:pt modelId="{F96EC933-ED76-4D81-9D3F-715F3FAC283B}" type="pres">
      <dgm:prSet presAssocID="{1809A0E3-CC84-429D-82C5-627A6D51F36C}" presName="diagram" presStyleCnt="0">
        <dgm:presLayoutVars>
          <dgm:dir/>
          <dgm:resizeHandles val="exact"/>
        </dgm:presLayoutVars>
      </dgm:prSet>
      <dgm:spPr/>
    </dgm:pt>
    <dgm:pt modelId="{8178F6CA-0672-42A5-A1DE-E939DDF45A12}" type="pres">
      <dgm:prSet presAssocID="{045EC769-DE56-47D3-8F41-B8B0704C8004}" presName="node" presStyleLbl="node1" presStyleIdx="0" presStyleCnt="6">
        <dgm:presLayoutVars>
          <dgm:bulletEnabled val="1"/>
        </dgm:presLayoutVars>
      </dgm:prSet>
      <dgm:spPr/>
    </dgm:pt>
    <dgm:pt modelId="{56B50D50-FEE4-4761-95BE-63E911AB8868}" type="pres">
      <dgm:prSet presAssocID="{8CA71AEA-8801-4CB9-8AD7-81DD3A0BC3D1}" presName="sibTrans" presStyleCnt="0"/>
      <dgm:spPr/>
    </dgm:pt>
    <dgm:pt modelId="{C82619DD-465A-4E46-805D-CDDA048703AD}" type="pres">
      <dgm:prSet presAssocID="{BE20FF3A-60D7-4DE6-8FB5-4BF7BBBC5840}" presName="node" presStyleLbl="node1" presStyleIdx="1" presStyleCnt="6">
        <dgm:presLayoutVars>
          <dgm:bulletEnabled val="1"/>
        </dgm:presLayoutVars>
      </dgm:prSet>
      <dgm:spPr/>
    </dgm:pt>
    <dgm:pt modelId="{BEA21F8F-6F45-43C5-A389-F4F58D22D37F}" type="pres">
      <dgm:prSet presAssocID="{34D451F5-642A-4B83-9044-D592DABF125A}" presName="sibTrans" presStyleCnt="0"/>
      <dgm:spPr/>
    </dgm:pt>
    <dgm:pt modelId="{52F0DB2A-5F94-4AE1-B67C-B4C485FBA413}" type="pres">
      <dgm:prSet presAssocID="{A76CA7E8-8F81-4DE1-BDC7-6CAB261ABA29}" presName="node" presStyleLbl="node1" presStyleIdx="2" presStyleCnt="6">
        <dgm:presLayoutVars>
          <dgm:bulletEnabled val="1"/>
        </dgm:presLayoutVars>
      </dgm:prSet>
      <dgm:spPr/>
    </dgm:pt>
    <dgm:pt modelId="{13CBA018-8656-4F88-B47A-CE85C8D1EB1C}" type="pres">
      <dgm:prSet presAssocID="{64C55B4D-BE98-487F-B0F0-8EF5CBD8BA02}" presName="sibTrans" presStyleCnt="0"/>
      <dgm:spPr/>
    </dgm:pt>
    <dgm:pt modelId="{D0956F32-650A-45DF-8E84-B392A5DE4EFD}" type="pres">
      <dgm:prSet presAssocID="{A1055273-BAAD-4FF4-B2E8-D451D53A1AE3}" presName="node" presStyleLbl="node1" presStyleIdx="3" presStyleCnt="6">
        <dgm:presLayoutVars>
          <dgm:bulletEnabled val="1"/>
        </dgm:presLayoutVars>
      </dgm:prSet>
      <dgm:spPr/>
    </dgm:pt>
    <dgm:pt modelId="{A0D3349D-2074-4E27-AE75-57CD8B651AFA}" type="pres">
      <dgm:prSet presAssocID="{DE89860C-D062-4821-8D5B-EDD22CFD5001}" presName="sibTrans" presStyleCnt="0"/>
      <dgm:spPr/>
    </dgm:pt>
    <dgm:pt modelId="{E0BD2D79-D5A8-4853-BDA8-6AB3811AAC71}" type="pres">
      <dgm:prSet presAssocID="{46F382DB-75CF-4573-BFB3-EA330E3113B0}" presName="node" presStyleLbl="node1" presStyleIdx="4" presStyleCnt="6">
        <dgm:presLayoutVars>
          <dgm:bulletEnabled val="1"/>
        </dgm:presLayoutVars>
      </dgm:prSet>
      <dgm:spPr/>
    </dgm:pt>
    <dgm:pt modelId="{98F6C436-8614-4F47-B2F2-A9FE3E8ECFAF}" type="pres">
      <dgm:prSet presAssocID="{E26A492E-BA33-4C95-B39A-3A1F8D8A0F6F}" presName="sibTrans" presStyleCnt="0"/>
      <dgm:spPr/>
    </dgm:pt>
    <dgm:pt modelId="{089FA18D-D59C-4DF8-8FAE-41851AF12438}" type="pres">
      <dgm:prSet presAssocID="{CFA9B01A-46D3-461C-9295-445734B442E5}" presName="node" presStyleLbl="node1" presStyleIdx="5" presStyleCnt="6">
        <dgm:presLayoutVars>
          <dgm:bulletEnabled val="1"/>
        </dgm:presLayoutVars>
      </dgm:prSet>
      <dgm:spPr/>
    </dgm:pt>
  </dgm:ptLst>
  <dgm:cxnLst>
    <dgm:cxn modelId="{4253A416-2494-474E-90C9-CAFAEB1AA3D2}" type="presOf" srcId="{BE20FF3A-60D7-4DE6-8FB5-4BF7BBBC5840}" destId="{C82619DD-465A-4E46-805D-CDDA048703AD}" srcOrd="0" destOrd="0" presId="urn:microsoft.com/office/officeart/2005/8/layout/default"/>
    <dgm:cxn modelId="{634B8128-9C9E-49CC-8036-2AFF6D20D3C5}" srcId="{1809A0E3-CC84-429D-82C5-627A6D51F36C}" destId="{A1055273-BAAD-4FF4-B2E8-D451D53A1AE3}" srcOrd="3" destOrd="0" parTransId="{48A36B0F-F446-447A-8A39-C8696B84B098}" sibTransId="{DE89860C-D062-4821-8D5B-EDD22CFD5001}"/>
    <dgm:cxn modelId="{E53F112D-79DC-4E3E-B8DE-3170B1FB3E2F}" type="presOf" srcId="{A1055273-BAAD-4FF4-B2E8-D451D53A1AE3}" destId="{D0956F32-650A-45DF-8E84-B392A5DE4EFD}" srcOrd="0" destOrd="0" presId="urn:microsoft.com/office/officeart/2005/8/layout/default"/>
    <dgm:cxn modelId="{34690F35-0C28-47AB-B139-CF3535249EF9}" srcId="{1809A0E3-CC84-429D-82C5-627A6D51F36C}" destId="{CFA9B01A-46D3-461C-9295-445734B442E5}" srcOrd="5" destOrd="0" parTransId="{CA386034-BC24-4B28-800F-A7E54C7F15BE}" sibTransId="{EAAF458A-F9C6-40D3-8E31-DA9B1732BC81}"/>
    <dgm:cxn modelId="{D94AE666-8813-4362-883A-2200CAD1458C}" type="presOf" srcId="{A76CA7E8-8F81-4DE1-BDC7-6CAB261ABA29}" destId="{52F0DB2A-5F94-4AE1-B67C-B4C485FBA413}" srcOrd="0" destOrd="0" presId="urn:microsoft.com/office/officeart/2005/8/layout/default"/>
    <dgm:cxn modelId="{2B9DFC48-5BF7-46A9-90D5-E456C0A8845F}" srcId="{1809A0E3-CC84-429D-82C5-627A6D51F36C}" destId="{46F382DB-75CF-4573-BFB3-EA330E3113B0}" srcOrd="4" destOrd="0" parTransId="{51207FD7-C2AA-4552-8468-3087C7D20B01}" sibTransId="{E26A492E-BA33-4C95-B39A-3A1F8D8A0F6F}"/>
    <dgm:cxn modelId="{EE4C204F-3A1D-4D21-B01B-360646FCF5B6}" type="presOf" srcId="{045EC769-DE56-47D3-8F41-B8B0704C8004}" destId="{8178F6CA-0672-42A5-A1DE-E939DDF45A12}" srcOrd="0" destOrd="0" presId="urn:microsoft.com/office/officeart/2005/8/layout/default"/>
    <dgm:cxn modelId="{8614C052-493E-444D-AF8A-A76BF07B0BA4}" type="presOf" srcId="{1809A0E3-CC84-429D-82C5-627A6D51F36C}" destId="{F96EC933-ED76-4D81-9D3F-715F3FAC283B}" srcOrd="0" destOrd="0" presId="urn:microsoft.com/office/officeart/2005/8/layout/default"/>
    <dgm:cxn modelId="{FD0D2890-CD83-4E5A-BC66-06BE5359C549}" srcId="{1809A0E3-CC84-429D-82C5-627A6D51F36C}" destId="{A76CA7E8-8F81-4DE1-BDC7-6CAB261ABA29}" srcOrd="2" destOrd="0" parTransId="{12CDDC00-93A5-4193-B39D-D75DAD4753DA}" sibTransId="{64C55B4D-BE98-487F-B0F0-8EF5CBD8BA02}"/>
    <dgm:cxn modelId="{DDEB78A9-C6B4-44D0-8022-3F3904220285}" type="presOf" srcId="{CFA9B01A-46D3-461C-9295-445734B442E5}" destId="{089FA18D-D59C-4DF8-8FAE-41851AF12438}" srcOrd="0" destOrd="0" presId="urn:microsoft.com/office/officeart/2005/8/layout/default"/>
    <dgm:cxn modelId="{F2A12AB8-503B-470B-B547-4FB73BF2412C}" srcId="{1809A0E3-CC84-429D-82C5-627A6D51F36C}" destId="{BE20FF3A-60D7-4DE6-8FB5-4BF7BBBC5840}" srcOrd="1" destOrd="0" parTransId="{63C046A6-32FC-4AAF-A574-46490643CC5E}" sibTransId="{34D451F5-642A-4B83-9044-D592DABF125A}"/>
    <dgm:cxn modelId="{E69214C1-5882-48C1-A804-F469981241EC}" type="presOf" srcId="{46F382DB-75CF-4573-BFB3-EA330E3113B0}" destId="{E0BD2D79-D5A8-4853-BDA8-6AB3811AAC71}" srcOrd="0" destOrd="0" presId="urn:microsoft.com/office/officeart/2005/8/layout/default"/>
    <dgm:cxn modelId="{0CF8F7FB-D529-4935-949D-0E2C998C3B2D}" srcId="{1809A0E3-CC84-429D-82C5-627A6D51F36C}" destId="{045EC769-DE56-47D3-8F41-B8B0704C8004}" srcOrd="0" destOrd="0" parTransId="{82996BA5-9205-41C7-876D-5804EA1F5163}" sibTransId="{8CA71AEA-8801-4CB9-8AD7-81DD3A0BC3D1}"/>
    <dgm:cxn modelId="{C014B2D0-3A8F-4D6C-AAB0-F7C7319629F5}" type="presParOf" srcId="{F96EC933-ED76-4D81-9D3F-715F3FAC283B}" destId="{8178F6CA-0672-42A5-A1DE-E939DDF45A12}" srcOrd="0" destOrd="0" presId="urn:microsoft.com/office/officeart/2005/8/layout/default"/>
    <dgm:cxn modelId="{DAB28EF8-92FA-4EAD-ACC4-16F40E973644}" type="presParOf" srcId="{F96EC933-ED76-4D81-9D3F-715F3FAC283B}" destId="{56B50D50-FEE4-4761-95BE-63E911AB8868}" srcOrd="1" destOrd="0" presId="urn:microsoft.com/office/officeart/2005/8/layout/default"/>
    <dgm:cxn modelId="{B938021B-D0FD-4DB6-8EAF-EBD00DAA04A8}" type="presParOf" srcId="{F96EC933-ED76-4D81-9D3F-715F3FAC283B}" destId="{C82619DD-465A-4E46-805D-CDDA048703AD}" srcOrd="2" destOrd="0" presId="urn:microsoft.com/office/officeart/2005/8/layout/default"/>
    <dgm:cxn modelId="{919B3C43-D765-4C9E-8E4B-4CCB5719A3B2}" type="presParOf" srcId="{F96EC933-ED76-4D81-9D3F-715F3FAC283B}" destId="{BEA21F8F-6F45-43C5-A389-F4F58D22D37F}" srcOrd="3" destOrd="0" presId="urn:microsoft.com/office/officeart/2005/8/layout/default"/>
    <dgm:cxn modelId="{B323CA97-8F98-4435-9C3B-52A33A9E3550}" type="presParOf" srcId="{F96EC933-ED76-4D81-9D3F-715F3FAC283B}" destId="{52F0DB2A-5F94-4AE1-B67C-B4C485FBA413}" srcOrd="4" destOrd="0" presId="urn:microsoft.com/office/officeart/2005/8/layout/default"/>
    <dgm:cxn modelId="{8EEB75E5-1820-4FC2-B61C-2179C57AD442}" type="presParOf" srcId="{F96EC933-ED76-4D81-9D3F-715F3FAC283B}" destId="{13CBA018-8656-4F88-B47A-CE85C8D1EB1C}" srcOrd="5" destOrd="0" presId="urn:microsoft.com/office/officeart/2005/8/layout/default"/>
    <dgm:cxn modelId="{82BDA1B4-09E9-4BA4-92E9-4B12B6494865}" type="presParOf" srcId="{F96EC933-ED76-4D81-9D3F-715F3FAC283B}" destId="{D0956F32-650A-45DF-8E84-B392A5DE4EFD}" srcOrd="6" destOrd="0" presId="urn:microsoft.com/office/officeart/2005/8/layout/default"/>
    <dgm:cxn modelId="{1FCB803E-2446-49F8-9DEB-D25EE52D014C}" type="presParOf" srcId="{F96EC933-ED76-4D81-9D3F-715F3FAC283B}" destId="{A0D3349D-2074-4E27-AE75-57CD8B651AFA}" srcOrd="7" destOrd="0" presId="urn:microsoft.com/office/officeart/2005/8/layout/default"/>
    <dgm:cxn modelId="{8C937C95-1213-4214-A179-8C99AADF70D8}" type="presParOf" srcId="{F96EC933-ED76-4D81-9D3F-715F3FAC283B}" destId="{E0BD2D79-D5A8-4853-BDA8-6AB3811AAC71}" srcOrd="8" destOrd="0" presId="urn:microsoft.com/office/officeart/2005/8/layout/default"/>
    <dgm:cxn modelId="{0CD184E5-B372-4A9A-8F05-E3B477C5189F}" type="presParOf" srcId="{F96EC933-ED76-4D81-9D3F-715F3FAC283B}" destId="{98F6C436-8614-4F47-B2F2-A9FE3E8ECFAF}" srcOrd="9" destOrd="0" presId="urn:microsoft.com/office/officeart/2005/8/layout/default"/>
    <dgm:cxn modelId="{A643CBBB-FEC8-46B6-9874-88738AB95D3D}" type="presParOf" srcId="{F96EC933-ED76-4D81-9D3F-715F3FAC283B}" destId="{089FA18D-D59C-4DF8-8FAE-41851AF1243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8F6CA-0672-42A5-A1DE-E939DDF45A12}">
      <dsp:nvSpPr>
        <dsp:cNvPr id="0" name=""/>
        <dsp:cNvSpPr/>
      </dsp:nvSpPr>
      <dsp:spPr>
        <a:xfrm>
          <a:off x="507219" y="746"/>
          <a:ext cx="2631921" cy="1579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i="1" kern="1200"/>
            <a:t>Om så ordet «takk» skulle være den enste bønnen du noen gang ber, så vil det være nok. </a:t>
          </a:r>
          <a:r>
            <a:rPr lang="nb-NO" sz="1800" b="1" kern="1200"/>
            <a:t>Mester Eckart </a:t>
          </a:r>
          <a:r>
            <a:rPr lang="nb-NO" sz="1800" kern="1200"/>
            <a:t>(1260-1328)</a:t>
          </a:r>
          <a:endParaRPr lang="en-US" sz="1800" kern="1200"/>
        </a:p>
      </dsp:txBody>
      <dsp:txXfrm>
        <a:off x="507219" y="746"/>
        <a:ext cx="2631921" cy="1579152"/>
      </dsp:txXfrm>
    </dsp:sp>
    <dsp:sp modelId="{C82619DD-465A-4E46-805D-CDDA048703AD}">
      <dsp:nvSpPr>
        <dsp:cNvPr id="0" name=""/>
        <dsp:cNvSpPr/>
      </dsp:nvSpPr>
      <dsp:spPr>
        <a:xfrm>
          <a:off x="3402333" y="746"/>
          <a:ext cx="2631921" cy="15791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i="1" kern="1200"/>
            <a:t>Hadde Gud besvart alle de dumme bønnene jeg har bedt i mitt liv, hvor ville jeg ha vært i dag?</a:t>
          </a:r>
          <a:r>
            <a:rPr lang="nb-NO" sz="1800" kern="1200"/>
            <a:t> </a:t>
          </a:r>
          <a:r>
            <a:rPr lang="nb-NO" sz="1800" b="1" kern="1200"/>
            <a:t>C. S. Lewis</a:t>
          </a:r>
          <a:endParaRPr lang="en-US" sz="1800" kern="1200"/>
        </a:p>
      </dsp:txBody>
      <dsp:txXfrm>
        <a:off x="3402333" y="746"/>
        <a:ext cx="2631921" cy="1579152"/>
      </dsp:txXfrm>
    </dsp:sp>
    <dsp:sp modelId="{52F0DB2A-5F94-4AE1-B67C-B4C485FBA413}">
      <dsp:nvSpPr>
        <dsp:cNvPr id="0" name=""/>
        <dsp:cNvSpPr/>
      </dsp:nvSpPr>
      <dsp:spPr>
        <a:xfrm>
          <a:off x="507219" y="1843091"/>
          <a:ext cx="2631921" cy="157915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i="1" kern="1200"/>
            <a:t>La aldri noen du møter gå igjen uten at de er blitt lykkeligere. </a:t>
          </a:r>
          <a:r>
            <a:rPr lang="nb-NO" sz="1800" b="1" kern="1200"/>
            <a:t>Hl. Mor Teresa</a:t>
          </a:r>
          <a:endParaRPr lang="en-US" sz="1800" kern="1200"/>
        </a:p>
      </dsp:txBody>
      <dsp:txXfrm>
        <a:off x="507219" y="1843091"/>
        <a:ext cx="2631921" cy="1579152"/>
      </dsp:txXfrm>
    </dsp:sp>
    <dsp:sp modelId="{D0956F32-650A-45DF-8E84-B392A5DE4EFD}">
      <dsp:nvSpPr>
        <dsp:cNvPr id="0" name=""/>
        <dsp:cNvSpPr/>
      </dsp:nvSpPr>
      <dsp:spPr>
        <a:xfrm>
          <a:off x="3402333" y="1843091"/>
          <a:ext cx="2631921" cy="15791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i="1" kern="1200"/>
            <a:t>Ett eneste menneske eller to som sier sannheten kan oppnå så mye mer enn mange andre til sammen! </a:t>
          </a:r>
          <a:r>
            <a:rPr lang="nb-NO" sz="1800" b="1" kern="1200"/>
            <a:t>Hl. Teresa av Avila</a:t>
          </a:r>
          <a:endParaRPr lang="en-US" sz="1800" kern="1200"/>
        </a:p>
      </dsp:txBody>
      <dsp:txXfrm>
        <a:off x="3402333" y="1843091"/>
        <a:ext cx="2631921" cy="1579152"/>
      </dsp:txXfrm>
    </dsp:sp>
    <dsp:sp modelId="{E0BD2D79-D5A8-4853-BDA8-6AB3811AAC71}">
      <dsp:nvSpPr>
        <dsp:cNvPr id="0" name=""/>
        <dsp:cNvSpPr/>
      </dsp:nvSpPr>
      <dsp:spPr>
        <a:xfrm>
          <a:off x="507219" y="3685436"/>
          <a:ext cx="2631921" cy="157915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i="1" kern="1200"/>
            <a:t>Krig er alltid et nederlag for menneskeheten. </a:t>
          </a:r>
          <a:r>
            <a:rPr lang="nb-NO" sz="1800" b="1" kern="1200"/>
            <a:t>Hl. pave Johannes Paul II</a:t>
          </a:r>
          <a:endParaRPr lang="en-US" sz="1800" kern="1200"/>
        </a:p>
      </dsp:txBody>
      <dsp:txXfrm>
        <a:off x="507219" y="3685436"/>
        <a:ext cx="2631921" cy="1579152"/>
      </dsp:txXfrm>
    </dsp:sp>
    <dsp:sp modelId="{089FA18D-D59C-4DF8-8FAE-41851AF12438}">
      <dsp:nvSpPr>
        <dsp:cNvPr id="0" name=""/>
        <dsp:cNvSpPr/>
      </dsp:nvSpPr>
      <dsp:spPr>
        <a:xfrm>
          <a:off x="3402333" y="3685436"/>
          <a:ext cx="2631921" cy="1579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i="1" kern="1200"/>
            <a:t>Å leve sammen er en kunst … Den har tre regler som kan oppsummeres i tre uttrykk: «Vær så snill», «Takk» og «Unnskyld».</a:t>
          </a:r>
          <a:r>
            <a:rPr lang="nb-NO" sz="1800" kern="1200"/>
            <a:t> </a:t>
          </a:r>
          <a:r>
            <a:rPr lang="nb-NO" sz="1800" b="1" kern="1200"/>
            <a:t>Pave Frans </a:t>
          </a:r>
          <a:endParaRPr lang="en-US" sz="1800" kern="1200"/>
        </a:p>
      </dsp:txBody>
      <dsp:txXfrm>
        <a:off x="3402333" y="3685436"/>
        <a:ext cx="2631921" cy="1579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2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4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6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2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61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5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8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6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23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8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2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07" r:id="rId6"/>
    <p:sldLayoutId id="2147483803" r:id="rId7"/>
    <p:sldLayoutId id="2147483804" r:id="rId8"/>
    <p:sldLayoutId id="2147483805" r:id="rId9"/>
    <p:sldLayoutId id="2147483806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3969F2-ED52-4E5C-B3FC-01E01B8B9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BF39595-F7E6-3B7D-7062-E47153F42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870" y="749596"/>
            <a:ext cx="5645888" cy="2925258"/>
          </a:xfrm>
        </p:spPr>
        <p:txBody>
          <a:bodyPr anchor="t">
            <a:normAutofit fontScale="90000"/>
          </a:bodyPr>
          <a:lstStyle/>
          <a:p>
            <a:pPr algn="l"/>
            <a:r>
              <a:rPr lang="nb-NO" sz="4600" dirty="0" err="1"/>
              <a:t>YoucaT</a:t>
            </a:r>
            <a:r>
              <a:rPr lang="nb-NO" sz="4600" dirty="0"/>
              <a:t> </a:t>
            </a:r>
            <a:r>
              <a:rPr lang="nb-NO" sz="2000" dirty="0"/>
              <a:t>– </a:t>
            </a:r>
            <a:r>
              <a:rPr lang="nb-NO" sz="2200" dirty="0"/>
              <a:t>en katolsk lærebokserie for barn og unge </a:t>
            </a:r>
            <a:br>
              <a:rPr lang="nb-NO" sz="4600" dirty="0"/>
            </a:br>
            <a:br>
              <a:rPr lang="nb-NO" sz="4600" dirty="0"/>
            </a:br>
            <a:r>
              <a:rPr lang="nb-NO" sz="4600" dirty="0"/>
              <a:t>Youcat for kids</a:t>
            </a:r>
            <a:br>
              <a:rPr lang="nb-NO" sz="4600" dirty="0"/>
            </a:br>
            <a:r>
              <a:rPr lang="nb-NO" sz="4600" dirty="0"/>
              <a:t>- På Norsk …</a:t>
            </a:r>
            <a:br>
              <a:rPr lang="nb-NO" sz="4600" dirty="0"/>
            </a:br>
            <a:endParaRPr lang="nb-NO" sz="46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769F7A-6098-609F-3876-DD9E68919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870" y="4597878"/>
            <a:ext cx="4890977" cy="1595887"/>
          </a:xfrm>
        </p:spPr>
        <p:txBody>
          <a:bodyPr anchor="b">
            <a:normAutofit/>
          </a:bodyPr>
          <a:lstStyle/>
          <a:p>
            <a:pPr algn="l"/>
            <a:r>
              <a:rPr lang="nb-NO" sz="2400" dirty="0"/>
              <a:t>… og de tilhørende oppleggene for </a:t>
            </a:r>
            <a:r>
              <a:rPr lang="nb-NO" sz="2400" dirty="0" err="1"/>
              <a:t>kateksesamlinger</a:t>
            </a:r>
            <a:endParaRPr lang="nb-NO" sz="2400" dirty="0"/>
          </a:p>
        </p:txBody>
      </p:sp>
      <p:pic>
        <p:nvPicPr>
          <p:cNvPr id="4" name="Picture 3" descr="Fargede blyanter i en blyant som er oppå en tre tabell">
            <a:extLst>
              <a:ext uri="{FF2B5EF4-FFF2-40B4-BE49-F238E27FC236}">
                <a16:creationId xmlns:a16="http://schemas.microsoft.com/office/drawing/2014/main" id="{70F0C29F-28DE-BC57-0497-3475F7A0D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08" r="2" b="2"/>
          <a:stretch/>
        </p:blipFill>
        <p:spPr>
          <a:xfrm>
            <a:off x="5879804" y="-6350"/>
            <a:ext cx="6312196" cy="6874330"/>
          </a:xfrm>
          <a:custGeom>
            <a:avLst/>
            <a:gdLst/>
            <a:ahLst/>
            <a:cxnLst/>
            <a:rect l="l" t="t" r="r" b="b"/>
            <a:pathLst>
              <a:path w="6312196" h="6874330">
                <a:moveTo>
                  <a:pt x="2047193" y="0"/>
                </a:moveTo>
                <a:lnTo>
                  <a:pt x="6312196" y="0"/>
                </a:lnTo>
                <a:lnTo>
                  <a:pt x="6312196" y="6874330"/>
                </a:lnTo>
                <a:lnTo>
                  <a:pt x="0" y="6874330"/>
                </a:lnTo>
                <a:close/>
              </a:path>
            </a:pathLst>
          </a:cu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34715" y="0"/>
            <a:ext cx="914401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026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14A58F-0121-E5C2-BA8C-26DE1EBD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Oppleggene på Blilys.no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B1ED1E-1E85-FE4A-4B0C-CC3596BFA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553"/>
            <a:ext cx="9906000" cy="4682795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Legges opp som fire sett med opplegg: A, B, C og D</a:t>
            </a:r>
          </a:p>
          <a:p>
            <a:r>
              <a:rPr lang="nb-NO" dirty="0"/>
              <a:t>Tar utgangspunkt i ni samlinger for hvert </a:t>
            </a:r>
            <a:r>
              <a:rPr lang="nb-NO" dirty="0" err="1"/>
              <a:t>årstrinn</a:t>
            </a:r>
            <a:r>
              <a:rPr lang="nb-NO" dirty="0"/>
              <a:t>. </a:t>
            </a:r>
          </a:p>
          <a:p>
            <a:r>
              <a:rPr lang="nb-NO" dirty="0"/>
              <a:t>Alle settene med opplegg dekker hver for seg hele lærestoffet i YOUCAT for Kids.</a:t>
            </a:r>
          </a:p>
          <a:p>
            <a:r>
              <a:rPr lang="nb-NO" dirty="0"/>
              <a:t>MEN: De er nivå- og progresjonsdifferensierte. </a:t>
            </a:r>
          </a:p>
          <a:p>
            <a:r>
              <a:rPr lang="nb-NO" dirty="0"/>
              <a:t>Hvorfor har vi valgt et slikt opplegg?:</a:t>
            </a:r>
          </a:p>
          <a:p>
            <a:r>
              <a:rPr lang="nb-NO" dirty="0"/>
              <a:t>4. – 7. trinn i katekesen er en veldig sammensatt gruppe barn, og det varierer fra menighet til menighet og fra år til år hvilket katekesetilbud aldergruppen får, og hvor mange som faktisk er med i katekesen. </a:t>
            </a:r>
          </a:p>
          <a:p>
            <a:r>
              <a:rPr lang="nb-NO" dirty="0"/>
              <a:t>Generelt: </a:t>
            </a:r>
          </a:p>
          <a:p>
            <a:r>
              <a:rPr lang="nb-NO" dirty="0"/>
              <a:t>A ≈ 4. trinn</a:t>
            </a:r>
          </a:p>
          <a:p>
            <a:r>
              <a:rPr lang="nb-NO" dirty="0"/>
              <a:t>B ≈ 5. trinn</a:t>
            </a:r>
          </a:p>
          <a:p>
            <a:r>
              <a:rPr lang="nb-NO" dirty="0"/>
              <a:t>C ≈ 6. trinn</a:t>
            </a:r>
          </a:p>
          <a:p>
            <a:r>
              <a:rPr lang="nb-NO" dirty="0"/>
              <a:t>D ≈ 7. trinn </a:t>
            </a:r>
          </a:p>
        </p:txBody>
      </p:sp>
    </p:spTree>
    <p:extLst>
      <p:ext uri="{BB962C8B-B14F-4D97-AF65-F5344CB8AC3E}">
        <p14:creationId xmlns:p14="http://schemas.microsoft.com/office/powerpoint/2010/main" val="451252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DB5945-9EC2-A099-2D84-0CD6F9AB2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Oppleggene på </a:t>
            </a:r>
            <a:r>
              <a:rPr lang="nb-NO" dirty="0" err="1"/>
              <a:t>BLILYs.No</a:t>
            </a:r>
            <a:r>
              <a:rPr lang="nb-NO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B5D8B1-F313-A924-A936-6373226C6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YouCat for Kids baserer seg på katekismen (KKK) både i innhold og struktur – og er litt tynt innholdsmessig i forhold til:</a:t>
            </a:r>
          </a:p>
          <a:p>
            <a:pPr marL="0" indent="0">
              <a:buNone/>
            </a:pPr>
            <a:endParaRPr lang="nb-NO" dirty="0"/>
          </a:p>
          <a:p>
            <a:pPr>
              <a:buFontTx/>
              <a:buChar char="-"/>
            </a:pPr>
            <a:r>
              <a:rPr lang="nb-NO" dirty="0"/>
              <a:t>Helgener</a:t>
            </a:r>
          </a:p>
          <a:p>
            <a:pPr>
              <a:buFontTx/>
              <a:buChar char="-"/>
            </a:pPr>
            <a:r>
              <a:rPr lang="nb-NO" dirty="0"/>
              <a:t>Kirkehistorie</a:t>
            </a:r>
          </a:p>
          <a:p>
            <a:pPr>
              <a:buFontTx/>
              <a:buChar char="-"/>
            </a:pPr>
            <a:r>
              <a:rPr lang="nb-NO" dirty="0"/>
              <a:t>Kirkeåret, fester og høytider</a:t>
            </a:r>
          </a:p>
          <a:p>
            <a:pPr>
              <a:buFontTx/>
              <a:buChar char="-"/>
            </a:pPr>
            <a:r>
              <a:rPr lang="nb-NO" dirty="0"/>
              <a:t>Bibelen og de bibelske fortellinger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Settene med opplegg for samlingene kompenserer for dette manko ved å knytte stoffet i YOUCAT for Kids opp mot disse og i praksis trekke det inn i katekesesamlingene.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9683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18">
            <a:extLst>
              <a:ext uri="{FF2B5EF4-FFF2-40B4-BE49-F238E27FC236}">
                <a16:creationId xmlns:a16="http://schemas.microsoft.com/office/drawing/2014/main" id="{22171661-0838-4942-A149-8C1B78926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12A5CB3-AF65-16E2-CFE6-97A151B9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6" y="533400"/>
            <a:ext cx="4292461" cy="1494183"/>
          </a:xfrm>
        </p:spPr>
        <p:txBody>
          <a:bodyPr>
            <a:normAutofit/>
          </a:bodyPr>
          <a:lstStyle/>
          <a:p>
            <a:r>
              <a:rPr lang="nb-NO" dirty="0"/>
              <a:t>Oppleggene på BLIlys.no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529223-3E76-FD23-0D36-6D6E321A6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921566"/>
            <a:ext cx="4723148" cy="440303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nb-NO" sz="1800" dirty="0"/>
              <a:t>Noe vi på Kateketisk senter er opptatt av er </a:t>
            </a:r>
            <a:r>
              <a:rPr lang="nb-NO" sz="1800" b="1" i="1" dirty="0"/>
              <a:t>miljøet i katekesen</a:t>
            </a:r>
            <a:r>
              <a:rPr lang="nb-NO" sz="1800" dirty="0"/>
              <a:t>.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Et fokusområde i alle samlingene er det sosiale miljøet i gruppen av barn og unge, og hvordan kateketen kan bidra til å bygge opp dette. 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Vi setter søkelys på at barna kan </a:t>
            </a:r>
            <a:r>
              <a:rPr lang="nb-NO" sz="1800" b="1" i="1" dirty="0"/>
              <a:t>bli kjent med hverandre</a:t>
            </a:r>
            <a:r>
              <a:rPr lang="nb-NO" sz="1800" dirty="0"/>
              <a:t>, at det skal være </a:t>
            </a:r>
            <a:r>
              <a:rPr lang="nb-NO" sz="1800" b="1" i="1" dirty="0"/>
              <a:t>en positiv og hyggelig stemning på samlingene</a:t>
            </a:r>
            <a:r>
              <a:rPr lang="nb-NO" sz="1800" dirty="0"/>
              <a:t>, at hvert enkelt barn skal oppleve seg </a:t>
            </a:r>
            <a:r>
              <a:rPr lang="nb-NO" sz="1800" b="1" i="1" dirty="0"/>
              <a:t>sett og inkludert </a:t>
            </a:r>
            <a:r>
              <a:rPr lang="nb-NO" sz="1800" dirty="0"/>
              <a:t>og at alle skal møtes med </a:t>
            </a:r>
            <a:r>
              <a:rPr lang="nb-NO" sz="1800" b="1" i="1" dirty="0"/>
              <a:t>vennlighet</a:t>
            </a:r>
            <a:r>
              <a:rPr lang="nb-NO" sz="1800" dirty="0"/>
              <a:t> og kunne </a:t>
            </a:r>
            <a:r>
              <a:rPr lang="nb-NO" sz="1800" b="1" i="1" dirty="0"/>
              <a:t>oppleve glede </a:t>
            </a:r>
            <a:r>
              <a:rPr lang="nb-NO" sz="1800" dirty="0"/>
              <a:t>i katekesen – samtidig som at de blir godt kjent med og lærer viktige ting som de har stor bruk for å kunne for sitt troslivs skyld. </a:t>
            </a:r>
          </a:p>
          <a:p>
            <a:pPr>
              <a:lnSpc>
                <a:spcPct val="90000"/>
              </a:lnSpc>
            </a:pPr>
            <a:r>
              <a:rPr lang="nb-NO" sz="1800" dirty="0"/>
              <a:t>Hver samling gir derfor forslag til hvordan kateketen kan bidra til å skape </a:t>
            </a:r>
            <a:r>
              <a:rPr lang="nb-NO" sz="1800" b="1" i="1" dirty="0"/>
              <a:t>den gode kateketiske atmosfæren </a:t>
            </a:r>
            <a:r>
              <a:rPr lang="nb-NO" sz="1800" dirty="0"/>
              <a:t>for gruppen</a:t>
            </a:r>
            <a:r>
              <a:rPr lang="nb-NO" sz="1500" dirty="0"/>
              <a:t>. </a:t>
            </a:r>
          </a:p>
        </p:txBody>
      </p:sp>
      <p:cxnSp>
        <p:nvCxnSpPr>
          <p:cNvPr id="96" name="Straight Connector 20">
            <a:extLst>
              <a:ext uri="{FF2B5EF4-FFF2-40B4-BE49-F238E27FC236}">
                <a16:creationId xmlns:a16="http://schemas.microsoft.com/office/drawing/2014/main" id="{BB04A404-AF1E-4EC9-AF7D-46C68BFCE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30398" y="-1"/>
            <a:ext cx="2559923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22">
            <a:extLst>
              <a:ext uri="{FF2B5EF4-FFF2-40B4-BE49-F238E27FC236}">
                <a16:creationId xmlns:a16="http://schemas.microsoft.com/office/drawing/2014/main" id="{B1874503-FE8B-408C-ABAF-2B72BAC2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741182" y="0"/>
            <a:ext cx="725518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 descr="Et bilde som inneholder klær, person, Menneskeansikt, innendørs&#10;&#10;Automatisk generert beskrivelse">
            <a:extLst>
              <a:ext uri="{FF2B5EF4-FFF2-40B4-BE49-F238E27FC236}">
                <a16:creationId xmlns:a16="http://schemas.microsoft.com/office/drawing/2014/main" id="{687F7BAB-699B-F0EA-67B5-10BA8C9A5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27" y="1643269"/>
            <a:ext cx="5162273" cy="387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31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3B580D-4BDA-EF13-174C-B8A27026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Oppleggene på BLILYs.no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295BA6-7780-159E-1C5B-19C79D83E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Som kateket(er) gjør man selv (eller sammen) en vurdering av hvilket sett (A, B, C eller D) gruppa skal bruke inneværende </a:t>
            </a:r>
            <a:r>
              <a:rPr lang="nb-NO" dirty="0" err="1"/>
              <a:t>katekeseår</a:t>
            </a:r>
            <a:r>
              <a:rPr lang="nb-NO" dirty="0"/>
              <a:t>. – DET KAN VÆRE EN UTFORDRING!</a:t>
            </a:r>
          </a:p>
          <a:p>
            <a:r>
              <a:rPr lang="nb-NO" dirty="0"/>
              <a:t>Når du skal gjøre et valg, se først og fremst på disse relevante faktorer: </a:t>
            </a:r>
          </a:p>
          <a:p>
            <a:pPr>
              <a:buFontTx/>
              <a:buChar char="-"/>
            </a:pPr>
            <a:r>
              <a:rPr lang="nb-NO" sz="1600" dirty="0"/>
              <a:t>Hvem er barna i gruppen?</a:t>
            </a:r>
          </a:p>
          <a:p>
            <a:pPr>
              <a:buFontTx/>
              <a:buChar char="-"/>
            </a:pPr>
            <a:r>
              <a:rPr lang="nb-NO" sz="1600" dirty="0"/>
              <a:t>Hvor gamle er de?</a:t>
            </a:r>
          </a:p>
          <a:p>
            <a:pPr>
              <a:buFontTx/>
              <a:buChar char="-"/>
            </a:pPr>
            <a:r>
              <a:rPr lang="nb-NO" sz="1600" dirty="0"/>
              <a:t>Har de gått ofte eller sjelden i katekesen før?</a:t>
            </a:r>
          </a:p>
          <a:p>
            <a:pPr>
              <a:buFontTx/>
              <a:buChar char="-"/>
            </a:pPr>
            <a:r>
              <a:rPr lang="nb-NO" sz="1600" dirty="0"/>
              <a:t>Tenker du at barna i gruppa di befinner seg på veldig ulike steder/nivåer? (Hvordan kan dere forholde dere til det?)   </a:t>
            </a:r>
          </a:p>
        </p:txBody>
      </p:sp>
    </p:spTree>
    <p:extLst>
      <p:ext uri="{BB962C8B-B14F-4D97-AF65-F5344CB8AC3E}">
        <p14:creationId xmlns:p14="http://schemas.microsoft.com/office/powerpoint/2010/main" val="3766391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29807-7791-462F-8C59-969B0EC71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2DA4E39-6A71-DC4F-8232-D12F48B9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906" y="533401"/>
            <a:ext cx="6427694" cy="1111254"/>
          </a:xfrm>
        </p:spPr>
        <p:txBody>
          <a:bodyPr>
            <a:normAutofit/>
          </a:bodyPr>
          <a:lstStyle/>
          <a:p>
            <a:pPr algn="r"/>
            <a:r>
              <a:rPr lang="nb-NO" sz="3600" dirty="0"/>
              <a:t>Fleksibilitet i oppleggene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D88ABC-6059-CFDB-931B-84EA43F06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509" y="1754841"/>
            <a:ext cx="9166500" cy="456975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200" dirty="0"/>
              <a:t>Oppleggene er ment å kunne brukes meget fleksibelt.</a:t>
            </a:r>
          </a:p>
          <a:p>
            <a:pPr>
              <a:lnSpc>
                <a:spcPct val="90000"/>
              </a:lnSpc>
            </a:pPr>
            <a:r>
              <a:rPr lang="nb-NO" sz="2200" dirty="0"/>
              <a:t>Slik kan du bruke dem når du skal planlegge katekeseåret og den enkelte samling: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nb-NO" sz="2200" dirty="0"/>
              <a:t>Akkurat som de står (til punkt og prikke).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nb-NO" sz="2200" dirty="0"/>
              <a:t>Lese gjennom og plukke ut elementer som passer for deg og din gruppe, og droppe det som ikke passer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nb-NO" sz="2200" dirty="0"/>
              <a:t>Bruke oppleggene til inspirasjon til planleggingen, mens man selv tenker ut og lager egne opplegg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nb-NO" sz="2200" dirty="0"/>
              <a:t>Sjonglere mellom de ulike settene, hvis man finner opplegg i andre sett som passer bedre for din gruppe barn på </a:t>
            </a:r>
            <a:r>
              <a:rPr lang="nb-NO" sz="2200" i="1" dirty="0"/>
              <a:t>den</a:t>
            </a:r>
            <a:r>
              <a:rPr lang="nb-NO" sz="2200" dirty="0"/>
              <a:t> samlingen.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200" dirty="0"/>
              <a:t>  </a:t>
            </a:r>
          </a:p>
        </p:txBody>
      </p:sp>
      <p:pic>
        <p:nvPicPr>
          <p:cNvPr id="5" name="Picture 4" descr="Skole-og kontor utstyr">
            <a:extLst>
              <a:ext uri="{FF2B5EF4-FFF2-40B4-BE49-F238E27FC236}">
                <a16:creationId xmlns:a16="http://schemas.microsoft.com/office/drawing/2014/main" id="{D4FAB1C2-3555-8EC7-0AE1-97EE4D387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81" r="10567" b="-2"/>
          <a:stretch/>
        </p:blipFill>
        <p:spPr>
          <a:xfrm>
            <a:off x="-2225943" y="533401"/>
            <a:ext cx="4448038" cy="6857998"/>
          </a:xfrm>
          <a:custGeom>
            <a:avLst/>
            <a:gdLst/>
            <a:ahLst/>
            <a:cxnLst/>
            <a:rect l="l" t="t" r="r" b="b"/>
            <a:pathLst>
              <a:path w="5049839" h="6857998">
                <a:moveTo>
                  <a:pt x="0" y="0"/>
                </a:moveTo>
                <a:lnTo>
                  <a:pt x="5049839" y="1331"/>
                </a:lnTo>
                <a:lnTo>
                  <a:pt x="3110749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845859" y="0"/>
            <a:ext cx="699247" cy="685734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2312DA-BDBD-40EE-84AB-53293C1C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9210" y="5788959"/>
            <a:ext cx="7396312" cy="106904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106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1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3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5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7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9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21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25">
            <a:extLst>
              <a:ext uri="{FF2B5EF4-FFF2-40B4-BE49-F238E27FC236}">
                <a16:creationId xmlns:a16="http://schemas.microsoft.com/office/drawing/2014/main" id="{6EF3EC4F-5125-42E3-8EB0-821F06BDF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27">
            <a:extLst>
              <a:ext uri="{FF2B5EF4-FFF2-40B4-BE49-F238E27FC236}">
                <a16:creationId xmlns:a16="http://schemas.microsoft.com/office/drawing/2014/main" id="{245C6712-0180-4204-86CE-BE5A0709B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865974"/>
            <a:ext cx="5081517" cy="10261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9">
            <a:extLst>
              <a:ext uri="{FF2B5EF4-FFF2-40B4-BE49-F238E27FC236}">
                <a16:creationId xmlns:a16="http://schemas.microsoft.com/office/drawing/2014/main" id="{ABCB92D0-3ABB-41C3-96F9-EBC87FFB1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1132764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31">
            <a:extLst>
              <a:ext uri="{FF2B5EF4-FFF2-40B4-BE49-F238E27FC236}">
                <a16:creationId xmlns:a16="http://schemas.microsoft.com/office/drawing/2014/main" id="{BE8C98AD-415A-417E-ADBD-580E8C30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4052048"/>
            <a:ext cx="2163482" cy="280595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33">
            <a:extLst>
              <a:ext uri="{FF2B5EF4-FFF2-40B4-BE49-F238E27FC236}">
                <a16:creationId xmlns:a16="http://schemas.microsoft.com/office/drawing/2014/main" id="{BC2EA01E-FFFF-4F97-A16B-095A91E6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110484" y="5356746"/>
            <a:ext cx="5081515" cy="152490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35">
            <a:extLst>
              <a:ext uri="{FF2B5EF4-FFF2-40B4-BE49-F238E27FC236}">
                <a16:creationId xmlns:a16="http://schemas.microsoft.com/office/drawing/2014/main" id="{B1BF4E1B-1657-4F53-8D24-74F1C5AD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1501254"/>
            <a:ext cx="589522" cy="53803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 descr="Et bilde som inneholder tekst, Font, brev, skjermbilde&#10;&#10;Automatisk generert beskrivelse">
            <a:extLst>
              <a:ext uri="{FF2B5EF4-FFF2-40B4-BE49-F238E27FC236}">
                <a16:creationId xmlns:a16="http://schemas.microsoft.com/office/drawing/2014/main" id="{57F362F4-C6C1-2C73-608A-2F41CD85A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8" y="88736"/>
            <a:ext cx="4952208" cy="6680527"/>
          </a:xfrm>
          <a:prstGeom prst="rect">
            <a:avLst/>
          </a:prstGeom>
        </p:spPr>
      </p:pic>
      <p:pic>
        <p:nvPicPr>
          <p:cNvPr id="17" name="Bilde 16" descr="Et bilde som inneholder tekst, Font, brev, papir&#10;&#10;Automatisk generert beskrivelse">
            <a:extLst>
              <a:ext uri="{FF2B5EF4-FFF2-40B4-BE49-F238E27FC236}">
                <a16:creationId xmlns:a16="http://schemas.microsoft.com/office/drawing/2014/main" id="{51DCFAB0-A0AE-DB36-482A-8B5D5CA6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308" y="177472"/>
            <a:ext cx="5278301" cy="66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1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85DF4F1-3C90-4AD9-AAB9-75BF6CD61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28D630B-F0CC-463F-9DEE-2AE410989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6E25649-D6A4-FC7A-CAFE-95AD92679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102942"/>
            <a:ext cx="9144000" cy="9182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/>
              <a:t>Noen forslag fra Oppleggene sett A</a:t>
            </a:r>
          </a:p>
        </p:txBody>
      </p:sp>
      <p:pic>
        <p:nvPicPr>
          <p:cNvPr id="5" name="Plassholder for innhold 4" descr="Et bilde som inneholder tekst, brev, kontorforsyninger, kontorrekvisitter&#10;&#10;Automatisk generert beskrivelse">
            <a:extLst>
              <a:ext uri="{FF2B5EF4-FFF2-40B4-BE49-F238E27FC236}">
                <a16:creationId xmlns:a16="http://schemas.microsoft.com/office/drawing/2014/main" id="{558F33C5-9765-5CA6-709D-45A38EF75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9482" y="1108996"/>
            <a:ext cx="3385573" cy="2539180"/>
          </a:xfrm>
          <a:prstGeom prst="rect">
            <a:avLst/>
          </a:prstGeom>
        </p:spPr>
      </p:pic>
      <p:pic>
        <p:nvPicPr>
          <p:cNvPr id="11" name="Bilde 10" descr="Et bilde som inneholder gulv, innendørs, rød&#10;&#10;Automatisk generert beskrivelse">
            <a:extLst>
              <a:ext uri="{FF2B5EF4-FFF2-40B4-BE49-F238E27FC236}">
                <a16:creationId xmlns:a16="http://schemas.microsoft.com/office/drawing/2014/main" id="{3AB2F570-D5A2-FE74-5950-0228EE529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0010" y="1109117"/>
            <a:ext cx="3385573" cy="2539180"/>
          </a:xfrm>
          <a:prstGeom prst="rect">
            <a:avLst/>
          </a:prstGeom>
        </p:spPr>
      </p:pic>
      <p:pic>
        <p:nvPicPr>
          <p:cNvPr id="9" name="Bilde 8" descr="Et bilde som inneholder tekst, tre, gulv, innendørs&#10;&#10;Automatisk generert beskrivelse">
            <a:extLst>
              <a:ext uri="{FF2B5EF4-FFF2-40B4-BE49-F238E27FC236}">
                <a16:creationId xmlns:a16="http://schemas.microsoft.com/office/drawing/2014/main" id="{6A59A76B-B502-AF0C-1AAF-15253CF23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4142" y="1108997"/>
            <a:ext cx="3385573" cy="2539180"/>
          </a:xfrm>
          <a:prstGeom prst="rect">
            <a:avLst/>
          </a:prstGeom>
        </p:spPr>
      </p:pic>
      <p:pic>
        <p:nvPicPr>
          <p:cNvPr id="7" name="Bilde 6" descr="Et bilde som inneholder tekst, kvittering, håndskrift, tre&#10;&#10;Automatisk generert beskrivelse">
            <a:extLst>
              <a:ext uri="{FF2B5EF4-FFF2-40B4-BE49-F238E27FC236}">
                <a16:creationId xmlns:a16="http://schemas.microsoft.com/office/drawing/2014/main" id="{29EC50B4-7870-F9EE-175E-39DCD1ABB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9282" y="1108997"/>
            <a:ext cx="3385573" cy="253918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DF9ACB4-4909-4C3D-BC1F-5BD779547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366826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AF3EA5A-8F42-43FA-8863-92076165A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7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6321856" y="4735543"/>
            <a:ext cx="3027816" cy="100445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57CD0D7-7546-4A49-A543-6F82FF04C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4849098"/>
            <a:ext cx="339224" cy="20089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514C143-4F35-4F32-BF9B-2E3FB6483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2420" y="4849097"/>
            <a:ext cx="3309580" cy="13821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535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34">
            <a:extLst>
              <a:ext uri="{FF2B5EF4-FFF2-40B4-BE49-F238E27FC236}">
                <a16:creationId xmlns:a16="http://schemas.microsoft.com/office/drawing/2014/main" id="{08CE49EB-6CAF-4479-B93F-85773D92A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Bilde 8" descr="Et bilde som inneholder symbol, plaster, tre, innendørs&#10;&#10;Automatisk generert beskrivelse">
            <a:extLst>
              <a:ext uri="{FF2B5EF4-FFF2-40B4-BE49-F238E27FC236}">
                <a16:creationId xmlns:a16="http://schemas.microsoft.com/office/drawing/2014/main" id="{14810A6E-00E1-0B05-6D32-2E6CE1B5AF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7" b="-6"/>
          <a:stretch/>
        </p:blipFill>
        <p:spPr>
          <a:xfrm rot="5400000">
            <a:off x="5773196" y="673459"/>
            <a:ext cx="5970085" cy="5237019"/>
          </a:xfrm>
          <a:prstGeom prst="rect">
            <a:avLst/>
          </a:prstGeom>
        </p:spPr>
      </p:pic>
      <p:pic>
        <p:nvPicPr>
          <p:cNvPr id="5" name="Bilde 4" descr="Et bilde som inneholder tekst, Generell forsyning, gulv, innendørs&#10;&#10;Automatisk generert beskrivelse">
            <a:extLst>
              <a:ext uri="{FF2B5EF4-FFF2-40B4-BE49-F238E27FC236}">
                <a16:creationId xmlns:a16="http://schemas.microsoft.com/office/drawing/2014/main" id="{32D6136C-31F0-C957-C096-327F230630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3" b="-1"/>
          <a:stretch/>
        </p:blipFill>
        <p:spPr>
          <a:xfrm rot="5400000">
            <a:off x="2646124" y="460885"/>
            <a:ext cx="2297179" cy="2052924"/>
          </a:xfrm>
          <a:prstGeom prst="rect">
            <a:avLst/>
          </a:prstGeom>
        </p:spPr>
      </p:pic>
      <p:pic>
        <p:nvPicPr>
          <p:cNvPr id="7" name="Bilde 6" descr="Et bilde som inneholder tekst, gulv, innendørs&#10;&#10;Automatisk generert beskrivelse">
            <a:extLst>
              <a:ext uri="{FF2B5EF4-FFF2-40B4-BE49-F238E27FC236}">
                <a16:creationId xmlns:a16="http://schemas.microsoft.com/office/drawing/2014/main" id="{2FF8BE4C-393F-099A-96F9-D5A19892C8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r="38089" b="-2"/>
          <a:stretch/>
        </p:blipFill>
        <p:spPr>
          <a:xfrm rot="5400000">
            <a:off x="718667" y="2359574"/>
            <a:ext cx="3539318" cy="4665699"/>
          </a:xfrm>
          <a:prstGeom prst="rect">
            <a:avLst/>
          </a:prstGeom>
        </p:spPr>
      </p:pic>
      <p:pic>
        <p:nvPicPr>
          <p:cNvPr id="3" name="Bilde 2" descr="Et bilde som inneholder tekst, verktøy, kontorforsyninger, plast&#10;&#10;Automatisk generert beskrivelse">
            <a:extLst>
              <a:ext uri="{FF2B5EF4-FFF2-40B4-BE49-F238E27FC236}">
                <a16:creationId xmlns:a16="http://schemas.microsoft.com/office/drawing/2014/main" id="{5C6B41DB-0219-D7A4-FCBF-6D07CA0427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r="31912"/>
          <a:stretch/>
        </p:blipFill>
        <p:spPr>
          <a:xfrm rot="5400000">
            <a:off x="210807" y="153827"/>
            <a:ext cx="2280151" cy="265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8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CDB318-5EDB-27D1-7BBB-23311FA9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Youcat?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40D8CB-25BE-88A0-A868-2A466ED26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Det som i dag er blitt et konsept og en hel serie bøker fra forlaget YOUCAT Foundation, startet under pave Benedikt XVI som et initiativ for å presentere den katolske troslæren på en moderne og tilgjengelig måte for unge mennesker. </a:t>
            </a:r>
          </a:p>
          <a:p>
            <a:r>
              <a:rPr lang="nb-NO" dirty="0"/>
              <a:t>Youcat er en forkortelse for "</a:t>
            </a:r>
            <a:r>
              <a:rPr lang="nb-NO" i="1" dirty="0" err="1"/>
              <a:t>Youth</a:t>
            </a:r>
            <a:r>
              <a:rPr lang="nb-NO" i="1" dirty="0"/>
              <a:t> </a:t>
            </a:r>
            <a:r>
              <a:rPr lang="nb-NO" i="1" dirty="0" err="1"/>
              <a:t>Catechism</a:t>
            </a:r>
            <a:r>
              <a:rPr lang="nb-NO" i="1" dirty="0"/>
              <a:t> </a:t>
            </a:r>
            <a:r>
              <a:rPr lang="nb-NO" i="1" dirty="0" err="1"/>
              <a:t>of</a:t>
            </a:r>
            <a:r>
              <a:rPr lang="nb-NO" i="1" dirty="0"/>
              <a:t> </a:t>
            </a:r>
            <a:r>
              <a:rPr lang="nb-NO" i="1" dirty="0" err="1"/>
              <a:t>the</a:t>
            </a:r>
            <a:r>
              <a:rPr lang="nb-NO" i="1" dirty="0"/>
              <a:t> </a:t>
            </a:r>
            <a:r>
              <a:rPr lang="nb-NO" i="1" dirty="0" err="1"/>
              <a:t>Catholic</a:t>
            </a:r>
            <a:r>
              <a:rPr lang="nb-NO" i="1" dirty="0"/>
              <a:t> Church</a:t>
            </a:r>
            <a:r>
              <a:rPr lang="nb-NO" dirty="0"/>
              <a:t>" og kom ut som en katekisme tilpasset ungdommer i 2011, for å lanseres i forbindelse med </a:t>
            </a:r>
            <a:r>
              <a:rPr lang="nb-NO" i="1" dirty="0"/>
              <a:t>Verdensungdomsdagen </a:t>
            </a:r>
            <a:r>
              <a:rPr lang="nb-NO" dirty="0"/>
              <a:t>som ble arrangert i Madrid det året. (Verdensungdomsdagen er en stor begivenhet som gjerne samler minst en million unge mennesker til pavemesse.)</a:t>
            </a:r>
          </a:p>
          <a:p>
            <a:r>
              <a:rPr lang="nb-NO" dirty="0"/>
              <a:t>Boken er utformet som spørsmål og svar om troen, og skal ha en frisk og moderne språkdrakt. </a:t>
            </a:r>
          </a:p>
          <a:p>
            <a:r>
              <a:rPr lang="nb-NO" dirty="0"/>
              <a:t>YOUCAT ble en stor suksess, og fikk mange veldig gode tilbakemeldinger fra både ungdommer, prester, kateketer og foreldre – som også opplevde at boka var bra å jobbe opp mot ungdommer med, men også for sin egen del. Dette førte til at de som hadde utviklet YOUCAT gjerne ville fortsette å utvikle mer materiale. I dag kan vi si at det er blitt en hel serie bøker, med blant annet bibel og lærebok for konfirmanter – og nå også altså for KIDS. </a:t>
            </a:r>
          </a:p>
          <a:p>
            <a:r>
              <a:rPr lang="nb-NO" dirty="0"/>
              <a:t>DOCAT er en bok de har utgitt som handler om katolsk sosiallære. </a:t>
            </a:r>
          </a:p>
          <a:p>
            <a:r>
              <a:rPr lang="nb-NO" dirty="0"/>
              <a:t>På nettsiden sin presenterer YOUCAT alle publikasjonene de har kommet ut med, og dessuten en del digitalt materiale, blant annet apper.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3730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FB2D5CF-22F5-505C-7B6C-8C85511EC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88" y="533400"/>
            <a:ext cx="4493885" cy="361427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/>
              <a:t>YouCats</a:t>
            </a:r>
            <a:r>
              <a:rPr lang="en-US" dirty="0"/>
              <a:t> </a:t>
            </a:r>
            <a:r>
              <a:rPr lang="en-US" dirty="0" err="1"/>
              <a:t>Leder</a:t>
            </a:r>
            <a:br>
              <a:rPr lang="en-US" dirty="0"/>
            </a:br>
            <a:br>
              <a:rPr lang="en-US" sz="5000" dirty="0"/>
            </a:br>
            <a:r>
              <a:rPr lang="en-US" sz="5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Kardinal</a:t>
            </a:r>
            <a:r>
              <a:rPr lang="en-US" sz="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Christoph </a:t>
            </a:r>
            <a:r>
              <a:rPr lang="en-US" sz="5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schönborn</a:t>
            </a:r>
            <a:endParaRPr lang="en-US" sz="5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2E889C-BF1F-40B2-86C2-92153DB7E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8034" y="0"/>
            <a:ext cx="6553966" cy="354261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7940A-71CE-48E1-BD71-2BEF1561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851108" y="4783369"/>
            <a:ext cx="5340893" cy="20746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77C915-01E5-4C85-B3BF-7BF7CC3F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021640" y="0"/>
            <a:ext cx="1268175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 descr="Et bilde som inneholder person, klær, Kappe, grunn&#10;&#10;Automatisk generert beskrivelse">
            <a:extLst>
              <a:ext uri="{FF2B5EF4-FFF2-40B4-BE49-F238E27FC236}">
                <a16:creationId xmlns:a16="http://schemas.microsoft.com/office/drawing/2014/main" id="{B76D9126-7405-D312-2BBB-6AF8F1E9B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970" y="230909"/>
            <a:ext cx="4397775" cy="64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9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6A6084-E4D7-D59E-2A20-BCC9C3E494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Youcats</a:t>
            </a:r>
            <a:r>
              <a:rPr lang="nb-NO" dirty="0"/>
              <a:t> internasjonale nettside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8004559-A38A-19FA-FD40-D9F64F69C0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4400" dirty="0">
                <a:solidFill>
                  <a:srgbClr val="0070C0"/>
                </a:solidFill>
              </a:rPr>
              <a:t>www.Youcat.org</a:t>
            </a:r>
          </a:p>
        </p:txBody>
      </p:sp>
    </p:spTree>
    <p:extLst>
      <p:ext uri="{BB962C8B-B14F-4D97-AF65-F5344CB8AC3E}">
        <p14:creationId xmlns:p14="http://schemas.microsoft.com/office/powerpoint/2010/main" val="1194555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AD6668F-CA0F-313F-B719-40BC3252A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50" y="541964"/>
            <a:ext cx="4768938" cy="38186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YOUCAt PÅ NORSK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ssholder for innhold 4" descr="Et bilde som inneholder tekst, Post-it-lapp, Rektangel, Materialegenskap&#10;&#10;Automatisk generert beskrivelse">
            <a:extLst>
              <a:ext uri="{FF2B5EF4-FFF2-40B4-BE49-F238E27FC236}">
                <a16:creationId xmlns:a16="http://schemas.microsoft.com/office/drawing/2014/main" id="{2620A4EF-37DF-4F37-DC2D-D0F73997A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1" r="17159"/>
          <a:stretch/>
        </p:blipFill>
        <p:spPr>
          <a:xfrm rot="5400000">
            <a:off x="5504872" y="720438"/>
            <a:ext cx="6049818" cy="51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0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9">
            <a:extLst>
              <a:ext uri="{FF2B5EF4-FFF2-40B4-BE49-F238E27FC236}">
                <a16:creationId xmlns:a16="http://schemas.microsoft.com/office/drawing/2014/main" id="{22171661-0838-4942-A149-8C1B78926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115181-65C6-BC30-B630-0C0269CD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6" y="533400"/>
            <a:ext cx="4529138" cy="1671639"/>
          </a:xfrm>
        </p:spPr>
        <p:txBody>
          <a:bodyPr>
            <a:normAutofit/>
          </a:bodyPr>
          <a:lstStyle/>
          <a:p>
            <a:r>
              <a:rPr lang="nb-NO" dirty="0"/>
              <a:t>YOUCAT for KIDS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4B2553-07E4-1D94-B51E-0BE5A24F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205038"/>
            <a:ext cx="4405314" cy="411956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1700" dirty="0"/>
              <a:t>Ny av året på norsk. </a:t>
            </a:r>
          </a:p>
          <a:p>
            <a:pPr>
              <a:lnSpc>
                <a:spcPct val="90000"/>
              </a:lnSpc>
            </a:pPr>
            <a:r>
              <a:rPr lang="nb-NO" sz="1700" dirty="0"/>
              <a:t>Bygget opp med kapitler etter tema – som katekismen.</a:t>
            </a:r>
          </a:p>
          <a:p>
            <a:pPr>
              <a:lnSpc>
                <a:spcPct val="90000"/>
              </a:lnSpc>
            </a:pPr>
            <a:r>
              <a:rPr lang="nb-NO" sz="1700" dirty="0"/>
              <a:t>Fargekoder for kapitlene: </a:t>
            </a:r>
            <a:r>
              <a:rPr lang="nb-NO" sz="1700" dirty="0">
                <a:solidFill>
                  <a:srgbClr val="FFC000"/>
                </a:solidFill>
              </a:rPr>
              <a:t>Trosbekjennelsen</a:t>
            </a:r>
            <a:r>
              <a:rPr lang="nb-NO" sz="1700" dirty="0"/>
              <a:t>, </a:t>
            </a:r>
            <a:r>
              <a:rPr lang="nb-NO" sz="1700" dirty="0">
                <a:solidFill>
                  <a:srgbClr val="FF0000"/>
                </a:solidFill>
              </a:rPr>
              <a:t>sakramentene</a:t>
            </a:r>
            <a:r>
              <a:rPr lang="nb-NO" sz="1700" dirty="0"/>
              <a:t>, </a:t>
            </a:r>
            <a:r>
              <a:rPr lang="nb-NO" sz="17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budene</a:t>
            </a:r>
            <a:r>
              <a:rPr lang="nb-NO" sz="1700" dirty="0"/>
              <a:t> og </a:t>
            </a:r>
            <a:r>
              <a:rPr lang="nb-NO" sz="1700" dirty="0">
                <a:solidFill>
                  <a:srgbClr val="00B050"/>
                </a:solidFill>
              </a:rPr>
              <a:t>bønn</a:t>
            </a:r>
            <a:r>
              <a:rPr lang="nb-NO" sz="1700" dirty="0"/>
              <a:t> (</a:t>
            </a:r>
            <a:r>
              <a:rPr lang="nb-NO" sz="1700" dirty="0">
                <a:solidFill>
                  <a:srgbClr val="FF6600"/>
                </a:solidFill>
              </a:rPr>
              <a:t>innledende kapittel om skapelsen</a:t>
            </a:r>
            <a:r>
              <a:rPr lang="nb-NO" sz="1700" dirty="0"/>
              <a:t>). </a:t>
            </a:r>
          </a:p>
          <a:p>
            <a:pPr>
              <a:lnSpc>
                <a:spcPct val="90000"/>
              </a:lnSpc>
            </a:pPr>
            <a:r>
              <a:rPr lang="nb-NO" sz="1700" dirty="0"/>
              <a:t>Mange illustrasjoner, bilder og farger.</a:t>
            </a:r>
          </a:p>
          <a:p>
            <a:pPr>
              <a:lnSpc>
                <a:spcPct val="90000"/>
              </a:lnSpc>
            </a:pPr>
            <a:r>
              <a:rPr lang="nb-NO" sz="1700" dirty="0"/>
              <a:t>Spørsmål- og svarbasert. </a:t>
            </a:r>
          </a:p>
          <a:p>
            <a:pPr>
              <a:lnSpc>
                <a:spcPct val="90000"/>
              </a:lnSpc>
            </a:pPr>
            <a:r>
              <a:rPr lang="nb-NO" sz="1700" dirty="0"/>
              <a:t>Tar for seg de sentrale trosspørsmål. </a:t>
            </a:r>
          </a:p>
          <a:p>
            <a:pPr>
              <a:lnSpc>
                <a:spcPct val="90000"/>
              </a:lnSpc>
            </a:pPr>
            <a:r>
              <a:rPr lang="nb-NO" sz="1700" dirty="0"/>
              <a:t>Tilpasset store barn/unge.</a:t>
            </a:r>
          </a:p>
          <a:p>
            <a:pPr>
              <a:lnSpc>
                <a:spcPct val="90000"/>
              </a:lnSpc>
            </a:pPr>
            <a:r>
              <a:rPr lang="nb-NO" sz="1700" dirty="0"/>
              <a:t>Familievennlig – her er mye spennende trosstoff for voksne også (kateketer og foreldre).</a:t>
            </a:r>
          </a:p>
        </p:txBody>
      </p:sp>
      <p:cxnSp>
        <p:nvCxnSpPr>
          <p:cNvPr id="38" name="Straight Connector 11">
            <a:extLst>
              <a:ext uri="{FF2B5EF4-FFF2-40B4-BE49-F238E27FC236}">
                <a16:creationId xmlns:a16="http://schemas.microsoft.com/office/drawing/2014/main" id="{BB04A404-AF1E-4EC9-AF7D-46C68BFCE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30398" y="-1"/>
            <a:ext cx="2559923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3">
            <a:extLst>
              <a:ext uri="{FF2B5EF4-FFF2-40B4-BE49-F238E27FC236}">
                <a16:creationId xmlns:a16="http://schemas.microsoft.com/office/drawing/2014/main" id="{B1874503-FE8B-408C-ABAF-2B72BAC2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741182" y="0"/>
            <a:ext cx="725518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 descr="Et bilde som inneholder tekst, Papirprodukt, papir, kontorrekvisitter&#10;&#10;Automatisk generert beskrivelse">
            <a:extLst>
              <a:ext uri="{FF2B5EF4-FFF2-40B4-BE49-F238E27FC236}">
                <a16:creationId xmlns:a16="http://schemas.microsoft.com/office/drawing/2014/main" id="{7CB1FF00-06C4-32F8-B9F8-9B91958462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3668" r="8493" b="-548"/>
          <a:stretch/>
        </p:blipFill>
        <p:spPr>
          <a:xfrm rot="5400000">
            <a:off x="6305766" y="1124170"/>
            <a:ext cx="4959929" cy="420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88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B0E882-DFCD-5D7C-6853-831E8B5D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 fra YOUCAT for kids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17A4AB-D976-9D7A-5FC7-DC700902C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22. Hvorfor er ikke verden lenger så god som Gud skapte den?</a:t>
            </a:r>
          </a:p>
          <a:p>
            <a:r>
              <a:rPr lang="nb-NO" dirty="0"/>
              <a:t>38. Hva betyr oppstandelse?</a:t>
            </a:r>
          </a:p>
          <a:p>
            <a:r>
              <a:rPr lang="nb-NO" dirty="0"/>
              <a:t>71. Hva gjør konfirmasjonen med deg?</a:t>
            </a:r>
          </a:p>
          <a:p>
            <a:r>
              <a:rPr lang="nb-NO" dirty="0"/>
              <a:t>110. Hvorfor er det viktig for Gud hvordan jeg lever?</a:t>
            </a:r>
          </a:p>
          <a:p>
            <a:r>
              <a:rPr lang="nb-NO" dirty="0"/>
              <a:t>124. Hva betyr «Du skal ikke slå i hjel»?</a:t>
            </a:r>
          </a:p>
          <a:p>
            <a:r>
              <a:rPr lang="nb-NO" dirty="0"/>
              <a:t>140. Hvordan kan jeg høre Gud?</a:t>
            </a:r>
          </a:p>
          <a:p>
            <a:r>
              <a:rPr lang="nb-NO" dirty="0"/>
              <a:t>150. Hvorfor ber vi til Maria? </a:t>
            </a:r>
          </a:p>
          <a:p>
            <a:r>
              <a:rPr lang="nb-NO" dirty="0"/>
              <a:t>157. Hvordan skjer en velsignelse?</a:t>
            </a:r>
          </a:p>
        </p:txBody>
      </p:sp>
    </p:spTree>
    <p:extLst>
      <p:ext uri="{BB962C8B-B14F-4D97-AF65-F5344CB8AC3E}">
        <p14:creationId xmlns:p14="http://schemas.microsoft.com/office/powerpoint/2010/main" val="2890214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75A5BB70-1673-4097-A7F8-BCF5F4F19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7AA72C55-67D2-47FE-9C0B-01A954C8B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4307196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320626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320626 w 6125882"/>
              <a:gd name="connsiteY4" fmla="*/ 0 h 6857998"/>
              <a:gd name="connsiteX0" fmla="*/ 2034528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034528 w 5839784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9784" h="6857998">
                <a:moveTo>
                  <a:pt x="2034528" y="0"/>
                </a:moveTo>
                <a:lnTo>
                  <a:pt x="5839784" y="0"/>
                </a:lnTo>
                <a:lnTo>
                  <a:pt x="5839784" y="6857998"/>
                </a:lnTo>
                <a:lnTo>
                  <a:pt x="0" y="6856093"/>
                </a:lnTo>
                <a:lnTo>
                  <a:pt x="203452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B9C8E5F-CF2B-9A7D-04D6-AC9D5274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08" y="657225"/>
            <a:ext cx="2965938" cy="2921385"/>
          </a:xfrm>
        </p:spPr>
        <p:txBody>
          <a:bodyPr anchor="t">
            <a:normAutofit/>
          </a:bodyPr>
          <a:lstStyle/>
          <a:p>
            <a:r>
              <a:rPr lang="nb-NO" sz="3600"/>
              <a:t>Sitater fra Boka:</a:t>
            </a:r>
          </a:p>
        </p:txBody>
      </p: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CED23ACC-C318-4DEB-B776-570408C7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0896" y="4496637"/>
            <a:ext cx="3764149" cy="2361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id="{C5D9BE15-6B66-4F4C-B41A-B2A4C3049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884066"/>
            <a:ext cx="3140110" cy="497393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Plassholder for innhold 2">
            <a:extLst>
              <a:ext uri="{FF2B5EF4-FFF2-40B4-BE49-F238E27FC236}">
                <a16:creationId xmlns:a16="http://schemas.microsoft.com/office/drawing/2014/main" id="{83E08A7F-5776-377D-8438-04A4585809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2285258"/>
              </p:ext>
            </p:extLst>
          </p:nvPr>
        </p:nvGraphicFramePr>
        <p:xfrm>
          <a:off x="4788040" y="728505"/>
          <a:ext cx="6541475" cy="526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2293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74">
            <a:extLst>
              <a:ext uri="{FF2B5EF4-FFF2-40B4-BE49-F238E27FC236}">
                <a16:creationId xmlns:a16="http://schemas.microsoft.com/office/drawing/2014/main" id="{15F0A9D0-BB35-4CAB-B92D-E061B9D8E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76">
            <a:extLst>
              <a:ext uri="{FF2B5EF4-FFF2-40B4-BE49-F238E27FC236}">
                <a16:creationId xmlns:a16="http://schemas.microsoft.com/office/drawing/2014/main" id="{52F5DE35-776B-4C7D-AF2E-514E68BDD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0"/>
            <a:ext cx="698360" cy="57024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78">
            <a:extLst>
              <a:ext uri="{FF2B5EF4-FFF2-40B4-BE49-F238E27FC236}">
                <a16:creationId xmlns:a16="http://schemas.microsoft.com/office/drawing/2014/main" id="{4A65E4E8-1272-4386-BDFE-0129D7A7E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642143" y="0"/>
            <a:ext cx="2549857" cy="20744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80">
            <a:extLst>
              <a:ext uri="{FF2B5EF4-FFF2-40B4-BE49-F238E27FC236}">
                <a16:creationId xmlns:a16="http://schemas.microsoft.com/office/drawing/2014/main" id="{A6515F51-DBC6-42B8-9C34-749F69BB6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97737" y="0"/>
            <a:ext cx="1294263" cy="59913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8199AE36-2644-C9A8-D549-E1A2C94EA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638174"/>
            <a:ext cx="10529048" cy="1476375"/>
          </a:xfrm>
        </p:spPr>
        <p:txBody>
          <a:bodyPr>
            <a:normAutofit/>
          </a:bodyPr>
          <a:lstStyle/>
          <a:p>
            <a:r>
              <a:rPr lang="nb-NO" dirty="0"/>
              <a:t>Å BRUKE YOUCAT for kids i katekesen og hjemme</a:t>
            </a:r>
          </a:p>
        </p:txBody>
      </p:sp>
      <p:cxnSp>
        <p:nvCxnSpPr>
          <p:cNvPr id="96" name="Straight Connector 82">
            <a:extLst>
              <a:ext uri="{FF2B5EF4-FFF2-40B4-BE49-F238E27FC236}">
                <a16:creationId xmlns:a16="http://schemas.microsoft.com/office/drawing/2014/main" id="{873F5967-4993-405D-A3E6-84DCEFF44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2403086" cy="103723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75F2C6-52C8-1EE9-C379-18FABCC4E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2114549"/>
            <a:ext cx="5801334" cy="440552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b-NO" dirty="0" err="1"/>
              <a:t>Årstrinnene</a:t>
            </a:r>
            <a:r>
              <a:rPr lang="nb-NO" dirty="0"/>
              <a:t> mellom førstekommunion og konfirmasjonskatekesen (dvs 4. - 7. trinn)</a:t>
            </a:r>
          </a:p>
          <a:p>
            <a:pPr>
              <a:lnSpc>
                <a:spcPct val="90000"/>
              </a:lnSpc>
            </a:pPr>
            <a:r>
              <a:rPr lang="nb-NO" dirty="0"/>
              <a:t>Boka har forholdsvis mye tekst og stoff – men den er for fire </a:t>
            </a:r>
            <a:r>
              <a:rPr lang="nb-NO" dirty="0" err="1"/>
              <a:t>årstrinn</a:t>
            </a:r>
            <a:r>
              <a:rPr lang="nb-NO"/>
              <a:t>.</a:t>
            </a:r>
            <a:endParaRPr lang="nb-NO" dirty="0"/>
          </a:p>
          <a:p>
            <a:pPr>
              <a:lnSpc>
                <a:spcPct val="90000"/>
              </a:lnSpc>
            </a:pPr>
            <a:r>
              <a:rPr lang="nb-NO" dirty="0"/>
              <a:t>Barna får </a:t>
            </a:r>
            <a:r>
              <a:rPr lang="nb-NO" u="sng" dirty="0"/>
              <a:t>god tid </a:t>
            </a:r>
            <a:r>
              <a:rPr lang="nb-NO" dirty="0"/>
              <a:t>til å bli kjent med boka og lese i den – det samme gjelder foreldrene der hjemme.</a:t>
            </a:r>
          </a:p>
          <a:p>
            <a:pPr>
              <a:lnSpc>
                <a:spcPct val="90000"/>
              </a:lnSpc>
            </a:pPr>
            <a:r>
              <a:rPr lang="nb-NO" dirty="0"/>
              <a:t>Vi kan anbefale at hvert barn får en egen bok, og får denne med seg hjem hver gang – slik at de også kan bruke den sammen hjemme i familien.  </a:t>
            </a:r>
          </a:p>
        </p:txBody>
      </p:sp>
      <p:cxnSp>
        <p:nvCxnSpPr>
          <p:cNvPr id="97" name="Straight Connector 84">
            <a:extLst>
              <a:ext uri="{FF2B5EF4-FFF2-40B4-BE49-F238E27FC236}">
                <a16:creationId xmlns:a16="http://schemas.microsoft.com/office/drawing/2014/main" id="{A3A523CC-BD6C-4A0D-B9DB-1DC2CE1E2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807758" y="5501473"/>
            <a:ext cx="5455709" cy="135652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6" descr="Et bilde som inneholder person, klær, Menneskeansikt, innendørs&#10;&#10;Automatisk generert beskrivelse">
            <a:extLst>
              <a:ext uri="{FF2B5EF4-FFF2-40B4-BE49-F238E27FC236}">
                <a16:creationId xmlns:a16="http://schemas.microsoft.com/office/drawing/2014/main" id="{D5BA1CE8-EC57-0CF7-9B62-53550D8AF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44" y="3428999"/>
            <a:ext cx="3942056" cy="224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04910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1229</Words>
  <Application>Microsoft Office PowerPoint</Application>
  <PresentationFormat>Widescreen</PresentationFormat>
  <Paragraphs>86</Paragraphs>
  <Slides>17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1" baseType="lpstr">
      <vt:lpstr>Arial</vt:lpstr>
      <vt:lpstr>Univers Condensed Light</vt:lpstr>
      <vt:lpstr>Walbaum Display Light</vt:lpstr>
      <vt:lpstr>AngleLinesVTI</vt:lpstr>
      <vt:lpstr>YoucaT – en katolsk lærebokserie for barn og unge   Youcat for kids - På Norsk … </vt:lpstr>
      <vt:lpstr>Hva er Youcat?</vt:lpstr>
      <vt:lpstr>YouCats Leder  Kardinal Christoph schönborn</vt:lpstr>
      <vt:lpstr>Youcats internasjonale nettside</vt:lpstr>
      <vt:lpstr>YOUCAt PÅ NORSK </vt:lpstr>
      <vt:lpstr>YOUCAT for KIDS</vt:lpstr>
      <vt:lpstr>Spørsmål fra YOUCAT for kids</vt:lpstr>
      <vt:lpstr>Sitater fra Boka:</vt:lpstr>
      <vt:lpstr>Å BRUKE YOUCAT for kids i katekesen og hjemme</vt:lpstr>
      <vt:lpstr>Oppleggene på Blilys.no</vt:lpstr>
      <vt:lpstr>Oppleggene på BLILYs.No </vt:lpstr>
      <vt:lpstr>Oppleggene på BLIlys.no</vt:lpstr>
      <vt:lpstr>Oppleggene på BLILYs.no</vt:lpstr>
      <vt:lpstr>Fleksibilitet i oppleggene</vt:lpstr>
      <vt:lpstr>PowerPoint-presentasjon</vt:lpstr>
      <vt:lpstr>Noen forslag fra Oppleggene sett A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YoucaT – en katolsk lærebokserie for barn og unge   Youcat for kids - På Norsk … </dc:title>
  <dc:creator>Camilla Cselenyi</dc:creator>
  <cp:lastModifiedBy>Camilla Cselenyi</cp:lastModifiedBy>
  <cp:revision>1</cp:revision>
  <dcterms:created xsi:type="dcterms:W3CDTF">2023-08-23T09:21:41Z</dcterms:created>
  <dcterms:modified xsi:type="dcterms:W3CDTF">2023-08-24T10:46:53Z</dcterms:modified>
</cp:coreProperties>
</file>